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4"/>
  </p:sldMasterIdLst>
  <p:notesMasterIdLst>
    <p:notesMasterId r:id="rId36"/>
  </p:notesMasterIdLst>
  <p:sldIdLst>
    <p:sldId id="259" r:id="rId5"/>
    <p:sldId id="262" r:id="rId6"/>
    <p:sldId id="265" r:id="rId7"/>
    <p:sldId id="268" r:id="rId8"/>
    <p:sldId id="271" r:id="rId9"/>
    <p:sldId id="274" r:id="rId10"/>
    <p:sldId id="277" r:id="rId11"/>
    <p:sldId id="280" r:id="rId12"/>
    <p:sldId id="283" r:id="rId13"/>
    <p:sldId id="286" r:id="rId14"/>
    <p:sldId id="289" r:id="rId15"/>
    <p:sldId id="292" r:id="rId16"/>
    <p:sldId id="295" r:id="rId17"/>
    <p:sldId id="298" r:id="rId18"/>
    <p:sldId id="301" r:id="rId19"/>
    <p:sldId id="304" r:id="rId20"/>
    <p:sldId id="307" r:id="rId21"/>
    <p:sldId id="310" r:id="rId22"/>
    <p:sldId id="313" r:id="rId23"/>
    <p:sldId id="316" r:id="rId24"/>
    <p:sldId id="325" r:id="rId25"/>
    <p:sldId id="328" r:id="rId26"/>
    <p:sldId id="331" r:id="rId27"/>
    <p:sldId id="334" r:id="rId28"/>
    <p:sldId id="337" r:id="rId29"/>
    <p:sldId id="340" r:id="rId30"/>
    <p:sldId id="343" r:id="rId31"/>
    <p:sldId id="346" r:id="rId32"/>
    <p:sldId id="349" r:id="rId33"/>
    <p:sldId id="352" r:id="rId34"/>
    <p:sldId id="355" r:id="rId35"/>
  </p:sldIdLst>
  <p:sldSz cx="9906000" cy="6858000" type="A4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159" d="100"/>
          <a:sy n="159" d="100"/>
        </p:scale>
        <p:origin x="144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2CC56DB-7F6C-4FA8-8403-9C5E78BE8BD8}" type="datetimeFigureOut">
              <a:rPr lang="ko-KR" altLang="en-US" smtClean="0"/>
              <a:t>2024-12-19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C645114-2A0C-445F-884B-74117DED67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83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년도</a:t>
            </a:r>
            <a:r>
              <a:rPr lang="en-US" altLang="ko-KR"/>
              <a:t>, </a:t>
            </a:r>
            <a:r>
              <a:rPr lang="ko-KR" altLang="en-US"/>
              <a:t>월 변경해주세요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03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B2B7A587-28D0-4695-AF8C-DE0E29604D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58244835-1615-46DE-BBC8-FDA22C767CCD}"/>
              </a:ext>
            </a:extLst>
          </p:cNvPr>
          <p:cNvSpPr/>
          <p:nvPr/>
        </p:nvSpPr>
        <p:spPr>
          <a:xfrm>
            <a:off x="7355187" y="289371"/>
            <a:ext cx="2197796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900" b="1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Inspirations For Cyber Security</a:t>
            </a:r>
            <a:endParaRPr lang="ko-KR" altLang="en-US" sz="900" b="1">
              <a:ln>
                <a:solidFill>
                  <a:srgbClr val="EAA000">
                    <a:shade val="50000"/>
                    <a:alpha val="0"/>
                  </a:srgb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84FC58C1-DB65-4D9C-A0ED-5C10E5C6C902}"/>
              </a:ext>
            </a:extLst>
          </p:cNvPr>
          <p:cNvSpPr/>
          <p:nvPr/>
        </p:nvSpPr>
        <p:spPr>
          <a:xfrm>
            <a:off x="7359469" y="317148"/>
            <a:ext cx="2097286" cy="181730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97C9D01-1054-4C4E-8CC3-677B8A49CDED}"/>
              </a:ext>
            </a:extLst>
          </p:cNvPr>
          <p:cNvSpPr/>
          <p:nvPr userDrawn="1"/>
        </p:nvSpPr>
        <p:spPr>
          <a:xfrm>
            <a:off x="638786" y="6364600"/>
            <a:ext cx="2516073" cy="238527"/>
          </a:xfrm>
          <a:prstGeom prst="rect">
            <a:avLst/>
          </a:prstGeom>
        </p:spPr>
        <p:txBody>
          <a:bodyPr wrap="none" l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spcBef>
                <a:spcPts val="200"/>
              </a:spcBef>
            </a:pPr>
            <a:r>
              <a:rPr lang="en-US" altLang="ko-KR" sz="9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ⓒ SOFTCAMP Co., LTD. All rights reserved.</a:t>
            </a:r>
          </a:p>
        </p:txBody>
      </p:sp>
      <p:sp>
        <p:nvSpPr>
          <p:cNvPr id="7" name="제목 개체 틀 1">
            <a:extLst>
              <a:ext uri="{FF2B5EF4-FFF2-40B4-BE49-F238E27FC236}">
                <a16:creationId xmlns:a16="http://schemas.microsoft.com/office/drawing/2014/main" id="{D49DFCFD-53E9-45C2-86E4-4291A6D75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383" y="1444759"/>
            <a:ext cx="8149389" cy="1843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1" hangingPunct="1">
              <a:lnSpc>
                <a:spcPct val="100000"/>
              </a:lnSpc>
              <a:spcBef>
                <a:spcPts val="340"/>
              </a:spcBef>
              <a:buNone/>
              <a:defRPr lang="ko-KR" altLang="en-US" sz="4600" b="1" kern="1200" spc="-25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/>
              <a:t>표준제안서 </a:t>
            </a:r>
            <a:br>
              <a:rPr lang="en-US" altLang="ko-KR"/>
            </a:br>
            <a:r>
              <a:rPr lang="ko-KR" altLang="en-US"/>
              <a:t>텍스트 입력</a:t>
            </a:r>
          </a:p>
        </p:txBody>
      </p:sp>
      <p:pic>
        <p:nvPicPr>
          <p:cNvPr id="21" name="그림 20" descr="그리기이(가) 표시된 사진&#10;&#10;자동 생성된 설명">
            <a:extLst>
              <a:ext uri="{FF2B5EF4-FFF2-40B4-BE49-F238E27FC236}">
                <a16:creationId xmlns:a16="http://schemas.microsoft.com/office/drawing/2014/main" id="{6C4E8AE2-A1FD-4BDB-A30B-5E8196832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9" y="5601823"/>
            <a:ext cx="1767366" cy="267384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34D1A8E-D32A-4B13-926F-8ED40E3EF4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953" y="3733203"/>
            <a:ext cx="2286000" cy="23852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b="1" kern="120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rPr>
              <a:t>November</a:t>
            </a:r>
            <a:r>
              <a:rPr lang="en-US" altLang="ko-KR" sz="1200" b="1">
                <a:latin typeface="Arial" panose="020B0604020202020204" pitchFamily="34" charset="0"/>
                <a:ea typeface="맑은 고딕" panose="020B0503020000020004" pitchFamily="50" charset="-127"/>
              </a:rPr>
              <a:t>. 2021 </a:t>
            </a:r>
          </a:p>
        </p:txBody>
      </p:sp>
    </p:spTree>
    <p:extLst>
      <p:ext uri="{BB962C8B-B14F-4D97-AF65-F5344CB8AC3E}">
        <p14:creationId xmlns:p14="http://schemas.microsoft.com/office/powerpoint/2010/main" val="173142869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417">
          <p15:clr>
            <a:srgbClr val="FBAE40"/>
          </p15:clr>
        </p15:guide>
        <p15:guide id="5" pos="594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A6F1BBBE-70C3-40FB-B254-67B2FBBB73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0513BC9-DBC9-4283-AF25-76BF199FB243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9" name="액자 48">
              <a:extLst>
                <a:ext uri="{FF2B5EF4-FFF2-40B4-BE49-F238E27FC236}">
                  <a16:creationId xmlns:a16="http://schemas.microsoft.com/office/drawing/2014/main" id="{3DD70DDA-0829-4894-9448-68647F94972F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액자 48">
              <a:extLst>
                <a:ext uri="{FF2B5EF4-FFF2-40B4-BE49-F238E27FC236}">
                  <a16:creationId xmlns:a16="http://schemas.microsoft.com/office/drawing/2014/main" id="{BDFEFA34-9278-4C03-9407-9C82FB24B8BE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ECFBFA4-B9B3-4E3C-B274-6D50FC23DF6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12" name="액자 48">
              <a:extLst>
                <a:ext uri="{FF2B5EF4-FFF2-40B4-BE49-F238E27FC236}">
                  <a16:creationId xmlns:a16="http://schemas.microsoft.com/office/drawing/2014/main" id="{6317B76E-8384-4AA5-BA2C-38EF7F0CE178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액자 48">
              <a:extLst>
                <a:ext uri="{FF2B5EF4-FFF2-40B4-BE49-F238E27FC236}">
                  <a16:creationId xmlns:a16="http://schemas.microsoft.com/office/drawing/2014/main" id="{C94143DF-B46C-4CD0-BC8D-754FF1D64AF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4" name="표 2">
            <a:extLst>
              <a:ext uri="{FF2B5EF4-FFF2-40B4-BE49-F238E27FC236}">
                <a16:creationId xmlns:a16="http://schemas.microsoft.com/office/drawing/2014/main" id="{6F9F7764-E182-4C2F-B6E1-F46A3C943CB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3120576"/>
              </p:ext>
            </p:extLst>
          </p:nvPr>
        </p:nvGraphicFramePr>
        <p:xfrm>
          <a:off x="622775" y="1930906"/>
          <a:ext cx="8609716" cy="4329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429">
                  <a:extLst>
                    <a:ext uri="{9D8B030D-6E8A-4147-A177-3AD203B41FA5}">
                      <a16:colId xmlns:a16="http://schemas.microsoft.com/office/drawing/2014/main" val="1285651773"/>
                    </a:ext>
                  </a:extLst>
                </a:gridCol>
                <a:gridCol w="2152429">
                  <a:extLst>
                    <a:ext uri="{9D8B030D-6E8A-4147-A177-3AD203B41FA5}">
                      <a16:colId xmlns:a16="http://schemas.microsoft.com/office/drawing/2014/main" val="851584435"/>
                    </a:ext>
                  </a:extLst>
                </a:gridCol>
                <a:gridCol w="2152429">
                  <a:extLst>
                    <a:ext uri="{9D8B030D-6E8A-4147-A177-3AD203B41FA5}">
                      <a16:colId xmlns:a16="http://schemas.microsoft.com/office/drawing/2014/main" val="4117047455"/>
                    </a:ext>
                  </a:extLst>
                </a:gridCol>
                <a:gridCol w="2152429">
                  <a:extLst>
                    <a:ext uri="{9D8B030D-6E8A-4147-A177-3AD203B41FA5}">
                      <a16:colId xmlns:a16="http://schemas.microsoft.com/office/drawing/2014/main" val="1660693357"/>
                    </a:ext>
                  </a:extLst>
                </a:gridCol>
              </a:tblGrid>
              <a:tr h="465707">
                <a:tc>
                  <a:txBody>
                    <a:bodyPr/>
                    <a:lstStyle/>
                    <a:p>
                      <a:pPr algn="ctr" eaLnBrk="1" latinLnBrk="1" hangingPunct="1"/>
                      <a:r>
                        <a:rPr lang="en-US" altLang="ko-KR" sz="1400" b="1" kern="1200" spc="-50" baseline="0">
                          <a:solidFill>
                            <a:schemeClr val="bg1"/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kern="1200" spc="-50" baseline="0">
                          <a:solidFill>
                            <a:schemeClr val="bg1"/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kern="1200" spc="-50" baseline="0">
                          <a:solidFill>
                            <a:schemeClr val="bg1"/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kern="1200" spc="-50" baseline="0">
                          <a:solidFill>
                            <a:schemeClr val="bg1"/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71465"/>
                  </a:ext>
                </a:extLst>
              </a:tr>
              <a:tr h="551910"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579542"/>
                  </a:ext>
                </a:extLst>
              </a:tr>
              <a:tr h="551910"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3789"/>
                  </a:ext>
                </a:extLst>
              </a:tr>
              <a:tr h="551910"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956995"/>
                  </a:ext>
                </a:extLst>
              </a:tr>
              <a:tr h="551910"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328857"/>
                  </a:ext>
                </a:extLst>
              </a:tr>
              <a:tr h="551910"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456603"/>
                  </a:ext>
                </a:extLst>
              </a:tr>
              <a:tr h="551910"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227393"/>
                  </a:ext>
                </a:extLst>
              </a:tr>
              <a:tr h="551910"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486171"/>
                  </a:ext>
                </a:extLst>
              </a:tr>
            </a:tbl>
          </a:graphicData>
        </a:graphic>
      </p:graphicFrame>
      <p:grpSp>
        <p:nvGrpSpPr>
          <p:cNvPr id="15" name="그룹 14">
            <a:extLst>
              <a:ext uri="{FF2B5EF4-FFF2-40B4-BE49-F238E27FC236}">
                <a16:creationId xmlns:a16="http://schemas.microsoft.com/office/drawing/2014/main" id="{73D9F518-D4AA-4E98-9328-52E4C73154DE}"/>
              </a:ext>
            </a:extLst>
          </p:cNvPr>
          <p:cNvGrpSpPr/>
          <p:nvPr userDrawn="1"/>
        </p:nvGrpSpPr>
        <p:grpSpPr>
          <a:xfrm>
            <a:off x="1567349" y="1730796"/>
            <a:ext cx="284650" cy="247905"/>
            <a:chOff x="659045" y="1610698"/>
            <a:chExt cx="284650" cy="247905"/>
          </a:xfrm>
        </p:grpSpPr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AD587C23-01B1-4087-98D7-1044D7971B61}"/>
                </a:ext>
              </a:extLst>
            </p:cNvPr>
            <p:cNvSpPr/>
            <p:nvPr/>
          </p:nvSpPr>
          <p:spPr>
            <a:xfrm>
              <a:off x="701209" y="1610698"/>
              <a:ext cx="242486" cy="242486"/>
            </a:xfrm>
            <a:prstGeom prst="ellipse">
              <a:avLst/>
            </a:prstGeom>
            <a:solidFill>
              <a:schemeClr val="accent1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 b="1">
                <a:solidFill>
                  <a:schemeClr val="accent4"/>
                </a:solidFill>
              </a:endParaRP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67B3F081-0949-401C-B6C5-34490CF957B2}"/>
                </a:ext>
              </a:extLst>
            </p:cNvPr>
            <p:cNvSpPr/>
            <p:nvPr/>
          </p:nvSpPr>
          <p:spPr>
            <a:xfrm>
              <a:off x="659045" y="1616117"/>
              <a:ext cx="242486" cy="24248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ko-KR" altLang="en-US" sz="1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5E96030-1579-4D2D-8937-8C4F3FC20CC9}"/>
              </a:ext>
            </a:extLst>
          </p:cNvPr>
          <p:cNvGrpSpPr/>
          <p:nvPr userDrawn="1"/>
        </p:nvGrpSpPr>
        <p:grpSpPr>
          <a:xfrm>
            <a:off x="3723793" y="1730796"/>
            <a:ext cx="284650" cy="247905"/>
            <a:chOff x="659045" y="1610698"/>
            <a:chExt cx="284650" cy="247905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3470196F-DFF5-48AB-8B09-F1F64B7BC632}"/>
                </a:ext>
              </a:extLst>
            </p:cNvPr>
            <p:cNvSpPr/>
            <p:nvPr/>
          </p:nvSpPr>
          <p:spPr>
            <a:xfrm>
              <a:off x="701209" y="1610698"/>
              <a:ext cx="242486" cy="242486"/>
            </a:xfrm>
            <a:prstGeom prst="ellipse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 b="1">
                <a:solidFill>
                  <a:schemeClr val="accent4"/>
                </a:solidFill>
              </a:endParaRPr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7C04A317-61E6-46AC-BC90-261A46D41886}"/>
                </a:ext>
              </a:extLst>
            </p:cNvPr>
            <p:cNvSpPr/>
            <p:nvPr/>
          </p:nvSpPr>
          <p:spPr>
            <a:xfrm>
              <a:off x="659045" y="1616117"/>
              <a:ext cx="242486" cy="24248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82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lang="ko-KR" altLang="en-US" sz="14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62B3C78-F9D8-4900-8628-9FA31CCAA93F}"/>
              </a:ext>
            </a:extLst>
          </p:cNvPr>
          <p:cNvGrpSpPr/>
          <p:nvPr userDrawn="1"/>
        </p:nvGrpSpPr>
        <p:grpSpPr>
          <a:xfrm>
            <a:off x="5880237" y="1730796"/>
            <a:ext cx="284650" cy="247905"/>
            <a:chOff x="659045" y="1610698"/>
            <a:chExt cx="284650" cy="247905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5289AC34-D2C8-47FE-90EE-BBADFF418094}"/>
                </a:ext>
              </a:extLst>
            </p:cNvPr>
            <p:cNvSpPr/>
            <p:nvPr/>
          </p:nvSpPr>
          <p:spPr>
            <a:xfrm>
              <a:off x="701209" y="1610698"/>
              <a:ext cx="242486" cy="24248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 b="1">
                <a:solidFill>
                  <a:schemeClr val="accent4"/>
                </a:solidFill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ACC5D4D1-6F7A-45AE-BC0D-A25DD52E2417}"/>
                </a:ext>
              </a:extLst>
            </p:cNvPr>
            <p:cNvSpPr/>
            <p:nvPr/>
          </p:nvSpPr>
          <p:spPr>
            <a:xfrm>
              <a:off x="659045" y="1616117"/>
              <a:ext cx="242486" cy="24248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E4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  <a:endParaRPr lang="ko-KR" altLang="en-US" sz="1400" b="1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6DBD557-15BE-4866-821B-986B254EFDA5}"/>
              </a:ext>
            </a:extLst>
          </p:cNvPr>
          <p:cNvGrpSpPr/>
          <p:nvPr userDrawn="1"/>
        </p:nvGrpSpPr>
        <p:grpSpPr>
          <a:xfrm>
            <a:off x="8036681" y="1730796"/>
            <a:ext cx="284650" cy="247905"/>
            <a:chOff x="659045" y="1610698"/>
            <a:chExt cx="284650" cy="247905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F0C94367-0F00-4A7F-AE6F-3A146E96F9E6}"/>
                </a:ext>
              </a:extLst>
            </p:cNvPr>
            <p:cNvSpPr/>
            <p:nvPr/>
          </p:nvSpPr>
          <p:spPr>
            <a:xfrm>
              <a:off x="701209" y="1610698"/>
              <a:ext cx="242486" cy="24248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 b="1">
                <a:solidFill>
                  <a:schemeClr val="accent4"/>
                </a:solidFill>
              </a:endParaRP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784AFF0D-66DC-4F1D-B7D2-B801CFEC3CD3}"/>
                </a:ext>
              </a:extLst>
            </p:cNvPr>
            <p:cNvSpPr/>
            <p:nvPr/>
          </p:nvSpPr>
          <p:spPr>
            <a:xfrm>
              <a:off x="659045" y="1616117"/>
              <a:ext cx="242486" cy="24248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327E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4</a:t>
              </a:r>
              <a:endParaRPr lang="ko-KR" altLang="en-US" sz="1400" b="1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27" name="자유형 8">
            <a:extLst>
              <a:ext uri="{FF2B5EF4-FFF2-40B4-BE49-F238E27FC236}">
                <a16:creationId xmlns:a16="http://schemas.microsoft.com/office/drawing/2014/main" id="{014B4889-24CB-40D5-AFCE-576EDDFE0819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C77F66A0-F73C-46AF-93AE-66A636CBB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E5FDB5F-FCF0-4826-B279-EAA1615B0323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sp>
        <p:nvSpPr>
          <p:cNvPr id="30" name="자유형 8">
            <a:extLst>
              <a:ext uri="{FF2B5EF4-FFF2-40B4-BE49-F238E27FC236}">
                <a16:creationId xmlns:a16="http://schemas.microsoft.com/office/drawing/2014/main" id="{F94852B9-2D4B-4BB4-92F4-75B661C40D85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89F57322-A76C-4697-8FE6-13A391CC5C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A384E17-8862-4A75-A2A9-C13EAA26AA5E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478297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B63D7A34-23F2-47F2-91EC-6B708AE72A1D}"/>
              </a:ext>
            </a:extLst>
          </p:cNvPr>
          <p:cNvGrpSpPr/>
          <p:nvPr userDrawn="1"/>
        </p:nvGrpSpPr>
        <p:grpSpPr>
          <a:xfrm>
            <a:off x="404561" y="1953810"/>
            <a:ext cx="4464215" cy="3891476"/>
            <a:chOff x="487991" y="1568799"/>
            <a:chExt cx="4464215" cy="3891476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6B04B8F-4E49-4A79-B642-E61A5527DCBE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1ADE0EB-4282-4824-996C-E13E9E7AC434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E5EA322-6790-45B2-B49D-8702D27B545A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A5A146D-EFD5-4001-9001-D5C44020BD28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5371413-FD07-4EAF-AA44-92E7201F005A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kern="0" spc="-120" normalizeH="0" noProof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/>
                  </a:solidFill>
                  <a:uLnTx/>
                  <a:uFillTx/>
                  <a:latin typeface="+mn-ea"/>
                </a:rPr>
                <a:t>텍스트를 입력하세요</a:t>
              </a:r>
            </a:p>
          </p:txBody>
        </p:sp>
        <p:sp>
          <p:nvSpPr>
            <p:cNvPr id="13" name="자유형 25">
              <a:extLst>
                <a:ext uri="{FF2B5EF4-FFF2-40B4-BE49-F238E27FC236}">
                  <a16:creationId xmlns:a16="http://schemas.microsoft.com/office/drawing/2014/main" id="{CD2992FE-6F47-4205-A150-576D24DB73A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4F18928-09D9-417D-8E59-16D9F808DDB1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l" defTabSz="914400"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spc="-100" normalizeH="0" noProof="0">
                  <a:uLnTx/>
                  <a:uFillTx/>
                  <a:latin typeface="+mn-ea"/>
                </a:rPr>
                <a:t>텍스트를 입력하세요 </a:t>
              </a:r>
              <a:r>
                <a:rPr kumimoji="0" lang="ko-KR" altLang="en-US" sz="1200" b="1" i="0" spc="-100" normalizeH="0" noProof="0" err="1">
                  <a:solidFill>
                    <a:schemeClr val="accent1"/>
                  </a:solidFill>
                  <a:uLnTx/>
                  <a:uFillTx/>
                  <a:latin typeface="+mn-ea"/>
                </a:rPr>
                <a:t>중요텍스트 입력</a:t>
              </a:r>
              <a:endParaRPr lang="en-US" altLang="ko-KR" sz="1200" spc="-100">
                <a:solidFill>
                  <a:schemeClr val="accent1"/>
                </a:solidFill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>
                  <a:latin typeface="+mn-ea"/>
                </a:rPr>
                <a:t>텍스트를 입력하세요 </a:t>
              </a:r>
              <a:endParaRPr lang="en-US" altLang="ko-KR" sz="1200" spc="-10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>
                  <a:latin typeface="+mn-ea"/>
                </a:rPr>
                <a:t>텍스트를 입력하세요</a:t>
              </a:r>
              <a:endParaRPr lang="en-US" altLang="ko-KR" sz="1200" spc="-10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>
                  <a:latin typeface="+mn-ea"/>
                </a:rPr>
                <a:t>텍스트를 입력하세요</a:t>
              </a:r>
              <a:endParaRPr lang="en-US" altLang="ko-KR" sz="1200" spc="-10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>
                  <a:latin typeface="+mn-ea"/>
                </a:rPr>
                <a:t>텍스트를 입력하세요</a:t>
              </a:r>
              <a:endParaRPr lang="en-US" altLang="ko-KR" sz="1200" spc="-100">
                <a:latin typeface="+mn-ea"/>
              </a:endParaRPr>
            </a:p>
            <a:p>
              <a:pPr marL="0" indent="144000" algn="l" defTabSz="914400">
                <a:lnSpc>
                  <a:spcPct val="120000"/>
                </a:lnSpc>
                <a:buClr>
                  <a:srgbClr val="6BA6D3"/>
                </a:buClr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lang="en-US" altLang="ko-KR" sz="1200" spc="-100">
                <a:latin typeface="+mn-ea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7CDBFFF-A5A7-4190-9E8B-26A4ACF46BB9}"/>
              </a:ext>
            </a:extLst>
          </p:cNvPr>
          <p:cNvGrpSpPr/>
          <p:nvPr userDrawn="1"/>
        </p:nvGrpSpPr>
        <p:grpSpPr>
          <a:xfrm>
            <a:off x="4999740" y="1953810"/>
            <a:ext cx="4464215" cy="3891476"/>
            <a:chOff x="487991" y="1568799"/>
            <a:chExt cx="4464215" cy="3891476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62AE042-66B5-4002-A2C5-287010EFD5B6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ED724E4-7DA4-4BBB-9F23-791E50AE56D0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BC97622-04CA-4322-B9B0-610144AD4419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A566D54-2F13-4E7A-A4AC-7623F3D20EC4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ABE25E2-0ED7-40EF-93A1-6917156CC1F3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kern="0" spc="-120" normalizeH="0" noProof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1E398E"/>
                  </a:solidFill>
                  <a:uLnTx/>
                  <a:uFillTx/>
                  <a:latin typeface="+mn-ea"/>
                </a:rPr>
                <a:t>제품의 특장점</a:t>
              </a:r>
            </a:p>
          </p:txBody>
        </p:sp>
        <p:sp>
          <p:nvSpPr>
            <p:cNvPr id="21" name="자유형 25">
              <a:extLst>
                <a:ext uri="{FF2B5EF4-FFF2-40B4-BE49-F238E27FC236}">
                  <a16:creationId xmlns:a16="http://schemas.microsoft.com/office/drawing/2014/main" id="{55F5B78C-2FE3-4845-A668-38993952695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10240F20-D54D-4793-8715-5CF9F82E6379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>
                  <a:latin typeface="+mn-ea"/>
                </a:rPr>
                <a:t>텍스트를 입력하세요 </a:t>
              </a:r>
              <a:r>
                <a:rPr lang="ko-KR" altLang="en-US" sz="1200" b="1" spc="-100" err="1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중요텍스트 입력</a:t>
              </a:r>
              <a:endParaRPr lang="en-US" altLang="ko-KR" sz="1200" spc="-10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>
                  <a:latin typeface="+mn-ea"/>
                </a:rPr>
                <a:t>텍스트를 입력하세요 </a:t>
              </a:r>
              <a:endParaRPr lang="en-US" altLang="ko-KR" sz="1200" spc="-10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>
                  <a:latin typeface="+mn-ea"/>
                </a:rPr>
                <a:t>텍스트를 입력하세요</a:t>
              </a:r>
              <a:endParaRPr lang="en-US" altLang="ko-KR" sz="1200" spc="-10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>
                  <a:latin typeface="+mn-ea"/>
                </a:rPr>
                <a:t>텍스트를 입력하세요</a:t>
              </a:r>
              <a:endParaRPr lang="en-US" altLang="ko-KR" sz="1200" spc="-10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>
                  <a:latin typeface="+mn-ea"/>
                </a:rPr>
                <a:t>텍스트를 입력하세요</a:t>
              </a:r>
              <a:endParaRPr lang="en-US" altLang="ko-KR" sz="1200" spc="-100">
                <a:latin typeface="+mn-ea"/>
              </a:endParaRPr>
            </a:p>
            <a:p>
              <a:pPr indent="144000">
                <a:lnSpc>
                  <a:spcPct val="120000"/>
                </a:lnSpc>
                <a:buClr>
                  <a:srgbClr val="1E398E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lang="en-US" altLang="ko-KR" sz="1200" spc="-100">
                <a:latin typeface="+mn-ea"/>
              </a:endParaRPr>
            </a:p>
          </p:txBody>
        </p:sp>
      </p:grp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C7498E5B-2376-42C5-8C1F-2EA981207D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7E11B2B-BDA2-4230-A0CF-F21EC981C08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5" name="액자 48">
              <a:extLst>
                <a:ext uri="{FF2B5EF4-FFF2-40B4-BE49-F238E27FC236}">
                  <a16:creationId xmlns:a16="http://schemas.microsoft.com/office/drawing/2014/main" id="{70EDABD1-6A00-4216-A7CB-F0FEB14138B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액자 48">
              <a:extLst>
                <a:ext uri="{FF2B5EF4-FFF2-40B4-BE49-F238E27FC236}">
                  <a16:creationId xmlns:a16="http://schemas.microsoft.com/office/drawing/2014/main" id="{0A19B08D-8C82-496B-A5F2-025E171994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자유형 8">
            <a:extLst>
              <a:ext uri="{FF2B5EF4-FFF2-40B4-BE49-F238E27FC236}">
                <a16:creationId xmlns:a16="http://schemas.microsoft.com/office/drawing/2014/main" id="{B628CBCB-0319-4DFE-9DF5-81EC6CD0A3B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9D0DF506-4558-4483-9F94-7C0EA97DE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1624A78-F7C5-4951-BED3-E7836E82B46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69FF702-F4C4-4D56-BAF7-D1912C9136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1" name="액자 48">
              <a:extLst>
                <a:ext uri="{FF2B5EF4-FFF2-40B4-BE49-F238E27FC236}">
                  <a16:creationId xmlns:a16="http://schemas.microsoft.com/office/drawing/2014/main" id="{75224BF0-8800-400C-885C-4B8D0E33C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액자 48">
              <a:extLst>
                <a:ext uri="{FF2B5EF4-FFF2-40B4-BE49-F238E27FC236}">
                  <a16:creationId xmlns:a16="http://schemas.microsoft.com/office/drawing/2014/main" id="{030F61EC-0ECF-4938-AB56-B9CC41DE7371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자유형 8">
            <a:extLst>
              <a:ext uri="{FF2B5EF4-FFF2-40B4-BE49-F238E27FC236}">
                <a16:creationId xmlns:a16="http://schemas.microsoft.com/office/drawing/2014/main" id="{88F2A4CD-4033-463B-9F28-FAD4D682BDBF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82902A7-FAD8-4D1C-9E5A-3A406C533E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4D5EC0C-5219-4ED6-BE8F-080EDC8519E5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251237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CDD6AA0A-B9B4-4E97-8934-2015B5AC5A8B}"/>
              </a:ext>
            </a:extLst>
          </p:cNvPr>
          <p:cNvGrpSpPr/>
          <p:nvPr userDrawn="1"/>
        </p:nvGrpSpPr>
        <p:grpSpPr>
          <a:xfrm>
            <a:off x="678650" y="2312451"/>
            <a:ext cx="3010942" cy="1291083"/>
            <a:chOff x="841181" y="2324978"/>
            <a:chExt cx="3010942" cy="1291083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7811C5C-50F3-45AF-B038-6F8E81BE1E6D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44B3AC93-ED32-4FA9-BEC7-6142608972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Please enter text</a:t>
                </a: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C61044F-784F-46DE-8AFB-FAF668237944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88A8AE5E-0256-4698-ADF7-D493FB92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텍스트를 입력하세요</a:t>
              </a:r>
              <a:endParaRPr kumimoji="1" lang="en-US" altLang="ko-KR" sz="1100" spc="-7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anose="05000000000000000000" pitchFamily="2" charset="2"/>
                </a:rPr>
                <a:t>텍스트를 입력하세요</a:t>
              </a:r>
              <a:endParaRPr kumimoji="1" lang="ko-KR" altLang="en-US" sz="1100" spc="-7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11E911A9-F7BE-483A-8BE3-E98332794FEF}"/>
              </a:ext>
            </a:extLst>
          </p:cNvPr>
          <p:cNvSpPr/>
          <p:nvPr userDrawn="1"/>
        </p:nvSpPr>
        <p:spPr>
          <a:xfrm>
            <a:off x="3635041" y="2318007"/>
            <a:ext cx="2542969" cy="22378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4" name="그룹 79">
            <a:extLst>
              <a:ext uri="{FF2B5EF4-FFF2-40B4-BE49-F238E27FC236}">
                <a16:creationId xmlns:a16="http://schemas.microsoft.com/office/drawing/2014/main" id="{30A57CC9-2278-4589-8B4C-D40CB1B2DA68}"/>
              </a:ext>
            </a:extLst>
          </p:cNvPr>
          <p:cNvGrpSpPr/>
          <p:nvPr userDrawn="1"/>
        </p:nvGrpSpPr>
        <p:grpSpPr>
          <a:xfrm>
            <a:off x="3219733" y="1593665"/>
            <a:ext cx="3424209" cy="3429764"/>
            <a:chOff x="2564656" y="994771"/>
            <a:chExt cx="4695160" cy="4702778"/>
          </a:xfrm>
          <a:effectLst>
            <a:outerShdw blurRad="63500" dist="50800" dir="2700000" algn="tl" rotWithShape="0">
              <a:prstClr val="black">
                <a:alpha val="13000"/>
              </a:prstClr>
            </a:outerShdw>
          </a:effectLst>
        </p:grpSpPr>
        <p:grpSp>
          <p:nvGrpSpPr>
            <p:cNvPr id="15" name="그룹 83">
              <a:extLst>
                <a:ext uri="{FF2B5EF4-FFF2-40B4-BE49-F238E27FC236}">
                  <a16:creationId xmlns:a16="http://schemas.microsoft.com/office/drawing/2014/main" id="{DD7DA983-1005-4244-A380-2000870E0FEF}"/>
                </a:ext>
              </a:extLst>
            </p:cNvPr>
            <p:cNvGrpSpPr/>
            <p:nvPr/>
          </p:nvGrpSpPr>
          <p:grpSpPr>
            <a:xfrm>
              <a:off x="2564656" y="994771"/>
              <a:ext cx="4695160" cy="4702778"/>
              <a:chOff x="1743884" y="994771"/>
              <a:chExt cx="4695160" cy="4702778"/>
            </a:xfrm>
          </p:grpSpPr>
          <p:sp>
            <p:nvSpPr>
              <p:cNvPr id="17" name="사다리꼴 16">
                <a:extLst>
                  <a:ext uri="{FF2B5EF4-FFF2-40B4-BE49-F238E27FC236}">
                    <a16:creationId xmlns:a16="http://schemas.microsoft.com/office/drawing/2014/main" id="{8B44BA57-AF8B-464B-AC55-E0F7F64EA4CA}"/>
                  </a:ext>
                </a:extLst>
              </p:cNvPr>
              <p:cNvSpPr/>
              <p:nvPr/>
            </p:nvSpPr>
            <p:spPr>
              <a:xfrm rot="18000000" flipH="1">
                <a:off x="670858" y="2980587"/>
                <a:ext cx="4695160" cy="723528"/>
              </a:xfrm>
              <a:prstGeom prst="trapezoid">
                <a:avLst>
                  <a:gd name="adj" fmla="val 5869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r>
                  <a:rPr lang="en-US" altLang="ko-KR" sz="1600" b="1">
                    <a:solidFill>
                      <a:prstClr val="white"/>
                    </a:solidFill>
                  </a:rPr>
                  <a:t>Please enter text</a:t>
                </a:r>
              </a:p>
            </p:txBody>
          </p:sp>
          <p:sp>
            <p:nvSpPr>
              <p:cNvPr id="18" name="사다리꼴 17">
                <a:extLst>
                  <a:ext uri="{FF2B5EF4-FFF2-40B4-BE49-F238E27FC236}">
                    <a16:creationId xmlns:a16="http://schemas.microsoft.com/office/drawing/2014/main" id="{7F8AB763-CB7D-47E4-9C35-5B1CA2DA25BD}"/>
                  </a:ext>
                </a:extLst>
              </p:cNvPr>
              <p:cNvSpPr/>
              <p:nvPr/>
            </p:nvSpPr>
            <p:spPr>
              <a:xfrm rot="3600000" flipH="1">
                <a:off x="2812729" y="2988206"/>
                <a:ext cx="4695159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r>
                  <a:rPr lang="en-US" altLang="ko-KR" sz="1600" b="1">
                    <a:solidFill>
                      <a:prstClr val="white"/>
                    </a:solidFill>
                  </a:rPr>
                  <a:t>Please enter text</a:t>
                </a:r>
              </a:p>
            </p:txBody>
          </p:sp>
          <p:sp>
            <p:nvSpPr>
              <p:cNvPr id="19" name="사다리꼴 18">
                <a:extLst>
                  <a:ext uri="{FF2B5EF4-FFF2-40B4-BE49-F238E27FC236}">
                    <a16:creationId xmlns:a16="http://schemas.microsoft.com/office/drawing/2014/main" id="{97428348-EEA1-4688-AE87-29B2721D8866}"/>
                  </a:ext>
                </a:extLst>
              </p:cNvPr>
              <p:cNvSpPr/>
              <p:nvPr/>
            </p:nvSpPr>
            <p:spPr>
              <a:xfrm rot="10800000" flipH="1">
                <a:off x="1743884" y="4832768"/>
                <a:ext cx="4695160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72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lnSpc>
                    <a:spcPct val="140000"/>
                  </a:lnSpc>
                  <a:spcBef>
                    <a:spcPct val="0"/>
                  </a:spcBef>
                </a:pPr>
                <a:endParaRPr lang="ko-KR" altLang="en-US" sz="14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  <p:sp>
            <p:nvSpPr>
              <p:cNvPr id="20" name="사다리꼴 19">
                <a:extLst>
                  <a:ext uri="{FF2B5EF4-FFF2-40B4-BE49-F238E27FC236}">
                    <a16:creationId xmlns:a16="http://schemas.microsoft.com/office/drawing/2014/main" id="{7AA9ADF2-72B3-498D-BD93-D08E744B7E46}"/>
                  </a:ext>
                </a:extLst>
              </p:cNvPr>
              <p:cNvSpPr/>
              <p:nvPr/>
            </p:nvSpPr>
            <p:spPr>
              <a:xfrm rot="18000000" flipH="1">
                <a:off x="3487676" y="1354296"/>
                <a:ext cx="939401" cy="723527"/>
              </a:xfrm>
              <a:prstGeom prst="trapezoid">
                <a:avLst>
                  <a:gd name="adj" fmla="val 57781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사다리꼴 20">
                <a:extLst>
                  <a:ext uri="{FF2B5EF4-FFF2-40B4-BE49-F238E27FC236}">
                    <a16:creationId xmlns:a16="http://schemas.microsoft.com/office/drawing/2014/main" id="{979BA76F-7941-414D-B045-D8DAA1AA5569}"/>
                  </a:ext>
                </a:extLst>
              </p:cNvPr>
              <p:cNvSpPr/>
              <p:nvPr/>
            </p:nvSpPr>
            <p:spPr>
              <a:xfrm rot="3600000" flipH="1">
                <a:off x="5508188" y="4544430"/>
                <a:ext cx="1101214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47EB456F-E052-45D0-BA28-9AEFD56EE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680" y="4855480"/>
              <a:ext cx="2712720" cy="675914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spcBef>
                  <a:spcPct val="0"/>
                </a:spcBef>
              </a:pPr>
              <a:r>
                <a:rPr lang="en-US" altLang="ko-KR" sz="1600" b="1">
                  <a:solidFill>
                    <a:prstClr val="white"/>
                  </a:solidFill>
                </a:rPr>
                <a:t>Please enter text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3763DD-F21C-452D-B112-FE7AAC67641A}"/>
              </a:ext>
            </a:extLst>
          </p:cNvPr>
          <p:cNvGrpSpPr/>
          <p:nvPr userDrawn="1"/>
        </p:nvGrpSpPr>
        <p:grpSpPr>
          <a:xfrm>
            <a:off x="6395638" y="2312451"/>
            <a:ext cx="3010942" cy="1291083"/>
            <a:chOff x="841181" y="2324978"/>
            <a:chExt cx="3010942" cy="1291083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339AED1-B0D5-4A6E-BB8D-8D7E07418A6A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25" name="TextBox 23">
                <a:extLst>
                  <a:ext uri="{FF2B5EF4-FFF2-40B4-BE49-F238E27FC236}">
                    <a16:creationId xmlns:a16="http://schemas.microsoft.com/office/drawing/2014/main" id="{7128B6C5-F901-4C0F-86CC-B93CBD25C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chemeClr val="accent2">
                        <a:lumMod val="75000"/>
                      </a:schemeClr>
                    </a:solidFill>
                  </a:rPr>
                  <a:t>Please enter text</a:t>
                </a: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171156D3-B166-4DA2-9E11-8D1846AA465F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73336708-7BD1-48F6-998B-4845767B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텍스트를 입력하세요</a:t>
              </a:r>
              <a:endParaRPr kumimoji="1" lang="en-US" altLang="ko-KR" sz="1100" spc="-7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anose="05000000000000000000" pitchFamily="2" charset="2"/>
                </a:rPr>
                <a:t>텍스트를 입력하세요</a:t>
              </a:r>
              <a:endParaRPr kumimoji="1" lang="ko-KR" altLang="en-US" sz="1100" spc="-7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CF12EC2-1575-4D2E-8DD8-AA6D36A96A2A}"/>
              </a:ext>
            </a:extLst>
          </p:cNvPr>
          <p:cNvGrpSpPr/>
          <p:nvPr userDrawn="1"/>
        </p:nvGrpSpPr>
        <p:grpSpPr>
          <a:xfrm>
            <a:off x="3429801" y="5071554"/>
            <a:ext cx="3010942" cy="1291083"/>
            <a:chOff x="841181" y="2324978"/>
            <a:chExt cx="3010942" cy="1291083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CBB42082-D1B3-4B2A-90C5-3B8ED489FE68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30" name="TextBox 23">
                <a:extLst>
                  <a:ext uri="{FF2B5EF4-FFF2-40B4-BE49-F238E27FC236}">
                    <a16:creationId xmlns:a16="http://schemas.microsoft.com/office/drawing/2014/main" id="{EDD6E21F-4714-431D-B6A2-56977CD07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chemeClr val="accent3"/>
                    </a:solidFill>
                  </a:rPr>
                  <a:t>Please enter text</a:t>
                </a: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F1EB2A4-1708-48BF-8F57-AB8142E762A6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9" name="Rectangle 36">
              <a:extLst>
                <a:ext uri="{FF2B5EF4-FFF2-40B4-BE49-F238E27FC236}">
                  <a16:creationId xmlns:a16="http://schemas.microsoft.com/office/drawing/2014/main" id="{0A4233AE-D8AD-4F16-97F6-B4CCACB5A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텍스트를 입력하세요</a:t>
              </a:r>
              <a:endParaRPr kumimoji="1" lang="en-US" altLang="ko-KR" sz="1100" spc="-7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anose="05000000000000000000" pitchFamily="2" charset="2"/>
                </a:rPr>
                <a:t>텍스트를 입력하세요</a:t>
              </a:r>
              <a:endParaRPr kumimoji="1" lang="ko-KR" altLang="en-US" sz="1100" spc="-7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27394B3A-3A32-4C05-9D53-101C207B4F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A87E735-8A30-44FD-B229-E3505523D176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17492162-5324-48FD-B260-780913FCA22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액자 48">
              <a:extLst>
                <a:ext uri="{FF2B5EF4-FFF2-40B4-BE49-F238E27FC236}">
                  <a16:creationId xmlns:a16="http://schemas.microsoft.com/office/drawing/2014/main" id="{FCF7AF22-0287-4683-8CAE-C0CB055BB4F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자유형 8">
            <a:extLst>
              <a:ext uri="{FF2B5EF4-FFF2-40B4-BE49-F238E27FC236}">
                <a16:creationId xmlns:a16="http://schemas.microsoft.com/office/drawing/2014/main" id="{EE1DEFFD-F727-4F55-B63E-FD5B7674950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id="{224987FD-8D74-40C5-80DF-119B47398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4D39E98-7A02-43D9-8026-1D5460C2899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E4DB43B-69E1-43C5-B2B8-8C1EB9E12DD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0" name="액자 48">
              <a:extLst>
                <a:ext uri="{FF2B5EF4-FFF2-40B4-BE49-F238E27FC236}">
                  <a16:creationId xmlns:a16="http://schemas.microsoft.com/office/drawing/2014/main" id="{DE6B04D3-C655-4802-9FF3-D1A9E40E991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6074D86B-A6C1-43CD-B06B-E9EA08CDF1D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자유형 8">
            <a:extLst>
              <a:ext uri="{FF2B5EF4-FFF2-40B4-BE49-F238E27FC236}">
                <a16:creationId xmlns:a16="http://schemas.microsoft.com/office/drawing/2014/main" id="{83C76702-69D2-4B73-A148-E8B70F3800F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EBD23967-93B2-4D12-A6B4-D607C98F57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E015FF0-1F29-42EF-B7F7-BDAF38E16D3A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1020683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눈물 방울 6">
            <a:extLst>
              <a:ext uri="{FF2B5EF4-FFF2-40B4-BE49-F238E27FC236}">
                <a16:creationId xmlns:a16="http://schemas.microsoft.com/office/drawing/2014/main" id="{93F53B38-A1F0-45FA-8410-16A9A1D17664}"/>
              </a:ext>
            </a:extLst>
          </p:cNvPr>
          <p:cNvSpPr/>
          <p:nvPr userDrawn="1"/>
        </p:nvSpPr>
        <p:spPr bwMode="auto">
          <a:xfrm rot="8100000">
            <a:off x="662289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4"/>
          </a:solidFill>
          <a:ln w="25400" algn="ctr">
            <a:noFill/>
            <a:rou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B6A83E9D-BF44-462F-B9B2-E9AFA94F5924}"/>
              </a:ext>
            </a:extLst>
          </p:cNvPr>
          <p:cNvSpPr/>
          <p:nvPr userDrawn="1"/>
        </p:nvSpPr>
        <p:spPr bwMode="auto">
          <a:xfrm rot="8100000">
            <a:off x="47369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눈물 방울 8">
            <a:extLst>
              <a:ext uri="{FF2B5EF4-FFF2-40B4-BE49-F238E27FC236}">
                <a16:creationId xmlns:a16="http://schemas.microsoft.com/office/drawing/2014/main" id="{BCBBD69A-450D-4ABC-B11F-5E8CCD3EEF7C}"/>
              </a:ext>
            </a:extLst>
          </p:cNvPr>
          <p:cNvSpPr/>
          <p:nvPr userDrawn="1"/>
        </p:nvSpPr>
        <p:spPr bwMode="auto">
          <a:xfrm rot="8100000">
            <a:off x="29462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0" name="원호 9">
            <a:extLst>
              <a:ext uri="{FF2B5EF4-FFF2-40B4-BE49-F238E27FC236}">
                <a16:creationId xmlns:a16="http://schemas.microsoft.com/office/drawing/2014/main" id="{8BBF9810-E5B1-4E65-BB4D-CDF97FD71182}"/>
              </a:ext>
            </a:extLst>
          </p:cNvPr>
          <p:cNvSpPr/>
          <p:nvPr userDrawn="1"/>
        </p:nvSpPr>
        <p:spPr bwMode="auto">
          <a:xfrm flipH="1">
            <a:off x="6094254" y="2719831"/>
            <a:ext cx="1527175" cy="1527175"/>
          </a:xfrm>
          <a:prstGeom prst="arc">
            <a:avLst>
              <a:gd name="adj1" fmla="val 1296897"/>
              <a:gd name="adj2" fmla="val 20294320"/>
            </a:avLst>
          </a:prstGeom>
          <a:noFill/>
          <a:ln w="25400" algn="ctr">
            <a:solidFill>
              <a:schemeClr val="accent4"/>
            </a:solidFill>
            <a:rou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원호 10">
            <a:extLst>
              <a:ext uri="{FF2B5EF4-FFF2-40B4-BE49-F238E27FC236}">
                <a16:creationId xmlns:a16="http://schemas.microsoft.com/office/drawing/2014/main" id="{E9F7B53B-E695-43E5-A5C4-FE3615B09A01}"/>
              </a:ext>
            </a:extLst>
          </p:cNvPr>
          <p:cNvSpPr/>
          <p:nvPr userDrawn="1"/>
        </p:nvSpPr>
        <p:spPr bwMode="auto">
          <a:xfrm flipH="1">
            <a:off x="4238466" y="2721419"/>
            <a:ext cx="1527175" cy="1527175"/>
          </a:xfrm>
          <a:prstGeom prst="arc">
            <a:avLst>
              <a:gd name="adj1" fmla="val 11903950"/>
              <a:gd name="adj2" fmla="val 20458568"/>
            </a:avLst>
          </a:prstGeom>
          <a:noFill/>
          <a:ln w="25400" algn="ctr">
            <a:solidFill>
              <a:schemeClr val="accent3"/>
            </a:solidFill>
            <a:rou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원호 11">
            <a:extLst>
              <a:ext uri="{FF2B5EF4-FFF2-40B4-BE49-F238E27FC236}">
                <a16:creationId xmlns:a16="http://schemas.microsoft.com/office/drawing/2014/main" id="{90A06305-9C39-41F5-A5A0-9B1133A66522}"/>
              </a:ext>
            </a:extLst>
          </p:cNvPr>
          <p:cNvSpPr/>
          <p:nvPr userDrawn="1"/>
        </p:nvSpPr>
        <p:spPr bwMode="auto">
          <a:xfrm rot="10800000" flipH="1">
            <a:off x="4238466" y="2721419"/>
            <a:ext cx="1527175" cy="1527175"/>
          </a:xfrm>
          <a:prstGeom prst="arc">
            <a:avLst>
              <a:gd name="adj1" fmla="val 11797809"/>
              <a:gd name="adj2" fmla="val 20508079"/>
            </a:avLst>
          </a:prstGeom>
          <a:noFill/>
          <a:ln w="25400" algn="ctr">
            <a:solidFill>
              <a:schemeClr val="accent3"/>
            </a:solidFill>
            <a:rou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3DD41192-07BD-4D70-894D-3C779D56C2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9857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/>
            <a:r>
              <a:rPr lang="en-US" altLang="ko-KR" sz="1200">
                <a:solidFill>
                  <a:schemeClr val="accent1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 eaLnBrk="1" latinLnBrk="1" hangingPunct="1"/>
            <a:r>
              <a:rPr lang="en-US" altLang="ko-KR" sz="1200">
                <a:solidFill>
                  <a:schemeClr val="accent1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02C1D29-7735-4E87-988F-69ACFF656E0E}"/>
              </a:ext>
            </a:extLst>
          </p:cNvPr>
          <p:cNvGrpSpPr/>
          <p:nvPr userDrawn="1"/>
        </p:nvGrpSpPr>
        <p:grpSpPr>
          <a:xfrm>
            <a:off x="2384266" y="2719831"/>
            <a:ext cx="1868488" cy="1527175"/>
            <a:chOff x="2384266" y="2719831"/>
            <a:chExt cx="1868488" cy="1527175"/>
          </a:xfrm>
        </p:grpSpPr>
        <p:sp>
          <p:nvSpPr>
            <p:cNvPr id="15" name="원호 14">
              <a:extLst>
                <a:ext uri="{FF2B5EF4-FFF2-40B4-BE49-F238E27FC236}">
                  <a16:creationId xmlns:a16="http://schemas.microsoft.com/office/drawing/2014/main" id="{932F44F5-F779-4FCF-B5D1-CF70982C978D}"/>
                </a:ext>
              </a:extLst>
            </p:cNvPr>
            <p:cNvSpPr/>
            <p:nvPr/>
          </p:nvSpPr>
          <p:spPr bwMode="auto">
            <a:xfrm>
              <a:off x="2384266" y="2719831"/>
              <a:ext cx="1527175" cy="1527175"/>
            </a:xfrm>
            <a:prstGeom prst="arc">
              <a:avLst>
                <a:gd name="adj1" fmla="val 1009554"/>
                <a:gd name="adj2" fmla="val 20558441"/>
              </a:avLst>
            </a:prstGeom>
            <a:noFill/>
            <a:ln w="25400" algn="ctr">
              <a:solidFill>
                <a:schemeClr val="accent1"/>
              </a:solidFill>
              <a:rou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ko-KR" altLang="en-US">
                <a:solidFill>
                  <a:schemeClr val="lt1"/>
                </a:solidFill>
              </a:endParaRPr>
            </a:p>
          </p:txBody>
        </p:sp>
        <p:grpSp>
          <p:nvGrpSpPr>
            <p:cNvPr id="16" name="그룹 10">
              <a:extLst>
                <a:ext uri="{FF2B5EF4-FFF2-40B4-BE49-F238E27FC236}">
                  <a16:creationId xmlns:a16="http://schemas.microsoft.com/office/drawing/2014/main" id="{61E12DF4-2060-4664-BB6E-E56B64245B78}"/>
                </a:ext>
              </a:extLst>
            </p:cNvPr>
            <p:cNvGrpSpPr/>
            <p:nvPr/>
          </p:nvGrpSpPr>
          <p:grpSpPr>
            <a:xfrm>
              <a:off x="3903504" y="3386580"/>
              <a:ext cx="349250" cy="180975"/>
              <a:chOff x="3789185" y="3464410"/>
              <a:chExt cx="349250" cy="180975"/>
            </a:xfrm>
          </p:grpSpPr>
          <p:cxnSp>
            <p:nvCxnSpPr>
              <p:cNvPr id="17" name="직선 연결선 15">
                <a:extLst>
                  <a:ext uri="{FF2B5EF4-FFF2-40B4-BE49-F238E27FC236}">
                    <a16:creationId xmlns:a16="http://schemas.microsoft.com/office/drawing/2014/main" id="{05C101D5-BF42-4FBD-8F7F-F302DCED4F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89185" y="3554899"/>
                <a:ext cx="349250" cy="0"/>
              </a:xfrm>
              <a:prstGeom prst="line">
                <a:avLst/>
              </a:prstGeom>
              <a:noFill/>
              <a:ln w="25400" algn="ctr">
                <a:solidFill>
                  <a:schemeClr val="accent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4D1DE409-C7D1-44E8-A78D-60414042ACAC}"/>
                  </a:ext>
                </a:extLst>
              </p:cNvPr>
              <p:cNvGrpSpPr/>
              <p:nvPr/>
            </p:nvGrpSpPr>
            <p:grpSpPr>
              <a:xfrm rot="8100000">
                <a:off x="3932921" y="3464410"/>
                <a:ext cx="182277" cy="180975"/>
                <a:chOff x="2408521" y="1790621"/>
                <a:chExt cx="172720" cy="172720"/>
              </a:xfrm>
            </p:grpSpPr>
            <p:cxnSp>
              <p:nvCxnSpPr>
                <p:cNvPr id="19" name="직선 연결선 102">
                  <a:extLst>
                    <a:ext uri="{FF2B5EF4-FFF2-40B4-BE49-F238E27FC236}">
                      <a16:creationId xmlns:a16="http://schemas.microsoft.com/office/drawing/2014/main" id="{7735B065-96E0-455E-9874-28073A63089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421288" y="1790621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직선 연결선 105">
                  <a:extLst>
                    <a:ext uri="{FF2B5EF4-FFF2-40B4-BE49-F238E27FC236}">
                      <a16:creationId xmlns:a16="http://schemas.microsoft.com/office/drawing/2014/main" id="{BD9C9FA6-6B14-4267-9BE6-2B4BDD2CC3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 flipH="1">
                  <a:off x="2494881" y="1717119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21" name="직선 연결선 109">
            <a:extLst>
              <a:ext uri="{FF2B5EF4-FFF2-40B4-BE49-F238E27FC236}">
                <a16:creationId xmlns:a16="http://schemas.microsoft.com/office/drawing/2014/main" id="{9C04BAC6-26C4-48DC-8E60-F513A8D3DC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789454" y="3477069"/>
            <a:ext cx="349250" cy="0"/>
          </a:xfrm>
          <a:prstGeom prst="line">
            <a:avLst/>
          </a:prstGeom>
          <a:noFill/>
          <a:ln w="254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그룹 110">
            <a:extLst>
              <a:ext uri="{FF2B5EF4-FFF2-40B4-BE49-F238E27FC236}">
                <a16:creationId xmlns:a16="http://schemas.microsoft.com/office/drawing/2014/main" id="{3D31B37B-7661-4FBD-AD8F-554AE841AD6D}"/>
              </a:ext>
            </a:extLst>
          </p:cNvPr>
          <p:cNvGrpSpPr/>
          <p:nvPr userDrawn="1"/>
        </p:nvGrpSpPr>
        <p:grpSpPr>
          <a:xfrm rot="8100000">
            <a:off x="5932329" y="3386580"/>
            <a:ext cx="182562" cy="180975"/>
            <a:chOff x="2408532" y="1790622"/>
            <a:chExt cx="172720" cy="172720"/>
          </a:xfrm>
        </p:grpSpPr>
        <p:cxnSp>
          <p:nvCxnSpPr>
            <p:cNvPr id="23" name="직선 연결선 111">
              <a:extLst>
                <a:ext uri="{FF2B5EF4-FFF2-40B4-BE49-F238E27FC236}">
                  <a16:creationId xmlns:a16="http://schemas.microsoft.com/office/drawing/2014/main" id="{2734213A-F134-43F7-A225-E832729466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421279" y="1790622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직선 연결선 112">
              <a:extLst>
                <a:ext uri="{FF2B5EF4-FFF2-40B4-BE49-F238E27FC236}">
                  <a16:creationId xmlns:a16="http://schemas.microsoft.com/office/drawing/2014/main" id="{439BFE5D-C304-4358-8A47-78BC469F0B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>
              <a:off x="2494892" y="1717119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Rectangle 304">
            <a:extLst>
              <a:ext uri="{FF2B5EF4-FFF2-40B4-BE49-F238E27FC236}">
                <a16:creationId xmlns:a16="http://schemas.microsoft.com/office/drawing/2014/main" id="{4302D7CF-A057-4751-8F2F-A2DFD97009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37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accent3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/>
            <a:r>
              <a:rPr lang="en-US" altLang="ko-KR" sz="1200">
                <a:solidFill>
                  <a:schemeClr val="accent3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sp>
        <p:nvSpPr>
          <p:cNvPr id="26" name="Rectangle 304">
            <a:extLst>
              <a:ext uri="{FF2B5EF4-FFF2-40B4-BE49-F238E27FC236}">
                <a16:creationId xmlns:a16="http://schemas.microsoft.com/office/drawing/2014/main" id="{29E6763B-299A-434F-8298-BF93A49DF3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752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/>
            <a:r>
              <a:rPr lang="en-US" altLang="ko-KR" sz="120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grpSp>
        <p:nvGrpSpPr>
          <p:cNvPr id="27" name="그룹 12">
            <a:extLst>
              <a:ext uri="{FF2B5EF4-FFF2-40B4-BE49-F238E27FC236}">
                <a16:creationId xmlns:a16="http://schemas.microsoft.com/office/drawing/2014/main" id="{58A41605-553D-4801-B1E5-9443ACFB69AD}"/>
              </a:ext>
            </a:extLst>
          </p:cNvPr>
          <p:cNvGrpSpPr/>
          <p:nvPr userDrawn="1"/>
        </p:nvGrpSpPr>
        <p:grpSpPr>
          <a:xfrm>
            <a:off x="4286091" y="4513706"/>
            <a:ext cx="1457325" cy="1455738"/>
            <a:chOff x="4176972" y="4591738"/>
            <a:chExt cx="1457325" cy="1455738"/>
          </a:xfrm>
        </p:grpSpPr>
        <p:sp>
          <p:nvSpPr>
            <p:cNvPr id="28" name="Rectangle 304">
              <a:extLst>
                <a:ext uri="{FF2B5EF4-FFF2-40B4-BE49-F238E27FC236}">
                  <a16:creationId xmlns:a16="http://schemas.microsoft.com/office/drawing/2014/main" id="{8F3A8198-D6EA-485E-8676-08D82937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5146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9718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4290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8862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</p:txBody>
        </p:sp>
        <p:sp>
          <p:nvSpPr>
            <p:cNvPr id="29" name="직사각형 94">
              <a:extLst>
                <a:ext uri="{FF2B5EF4-FFF2-40B4-BE49-F238E27FC236}">
                  <a16:creationId xmlns:a16="http://schemas.microsoft.com/office/drawing/2014/main" id="{BA50C05B-5C13-4DAA-9ABB-FD8E5C1C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그룹 11">
            <a:extLst>
              <a:ext uri="{FF2B5EF4-FFF2-40B4-BE49-F238E27FC236}">
                <a16:creationId xmlns:a16="http://schemas.microsoft.com/office/drawing/2014/main" id="{85DDED7A-C8FB-464E-B9DA-D1BC99139E4E}"/>
              </a:ext>
            </a:extLst>
          </p:cNvPr>
          <p:cNvGrpSpPr/>
          <p:nvPr userDrawn="1"/>
        </p:nvGrpSpPr>
        <p:grpSpPr>
          <a:xfrm>
            <a:off x="6186329" y="4513706"/>
            <a:ext cx="1457325" cy="1455738"/>
            <a:chOff x="6110547" y="4591738"/>
            <a:chExt cx="1457325" cy="1455738"/>
          </a:xfrm>
        </p:grpSpPr>
        <p:sp>
          <p:nvSpPr>
            <p:cNvPr id="31" name="Rectangle 304">
              <a:extLst>
                <a:ext uri="{FF2B5EF4-FFF2-40B4-BE49-F238E27FC236}">
                  <a16:creationId xmlns:a16="http://schemas.microsoft.com/office/drawing/2014/main" id="{017C3BEE-4D74-44D0-9F33-3CAE0964D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622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5146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9718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4290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8862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</p:txBody>
        </p:sp>
        <p:sp>
          <p:nvSpPr>
            <p:cNvPr id="32" name="직사각형 97">
              <a:extLst>
                <a:ext uri="{FF2B5EF4-FFF2-40B4-BE49-F238E27FC236}">
                  <a16:creationId xmlns:a16="http://schemas.microsoft.com/office/drawing/2014/main" id="{53B66E0F-36EC-4C12-84E4-0EC835DFD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547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5146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9718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4290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8862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 algn="ctr" eaLnBrk="1" latinLnBrk="1" hangingPunct="1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04">
            <a:extLst>
              <a:ext uri="{FF2B5EF4-FFF2-40B4-BE49-F238E27FC236}">
                <a16:creationId xmlns:a16="http://schemas.microsoft.com/office/drawing/2014/main" id="{27C09EF5-6D5A-44F0-8035-E8C72AC800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970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Rectangle 304">
            <a:extLst>
              <a:ext uri="{FF2B5EF4-FFF2-40B4-BE49-F238E27FC236}">
                <a16:creationId xmlns:a16="http://schemas.microsoft.com/office/drawing/2014/main" id="{9C54FB04-069B-4E5A-8FBA-976689F24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77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Rectangle 304">
            <a:extLst>
              <a:ext uri="{FF2B5EF4-FFF2-40B4-BE49-F238E27FC236}">
                <a16:creationId xmlns:a16="http://schemas.microsoft.com/office/drawing/2014/main" id="{65539684-F960-4B0B-BE97-3E9B112A6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367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36" name="그룹 12">
            <a:extLst>
              <a:ext uri="{FF2B5EF4-FFF2-40B4-BE49-F238E27FC236}">
                <a16:creationId xmlns:a16="http://schemas.microsoft.com/office/drawing/2014/main" id="{4F7B332B-628E-4D5B-8F53-5D35AF45DFF6}"/>
              </a:ext>
            </a:extLst>
          </p:cNvPr>
          <p:cNvGrpSpPr/>
          <p:nvPr userDrawn="1"/>
        </p:nvGrpSpPr>
        <p:grpSpPr>
          <a:xfrm>
            <a:off x="2465999" y="4513706"/>
            <a:ext cx="1457325" cy="1455738"/>
            <a:chOff x="4176972" y="4591738"/>
            <a:chExt cx="1457325" cy="1455738"/>
          </a:xfrm>
        </p:grpSpPr>
        <p:sp>
          <p:nvSpPr>
            <p:cNvPr id="37" name="Rectangle 304">
              <a:extLst>
                <a:ext uri="{FF2B5EF4-FFF2-40B4-BE49-F238E27FC236}">
                  <a16:creationId xmlns:a16="http://schemas.microsoft.com/office/drawing/2014/main" id="{0198A8A1-D2B3-4F65-8BF6-701C15D55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5146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9718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4290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8862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</p:txBody>
        </p:sp>
        <p:sp>
          <p:nvSpPr>
            <p:cNvPr id="38" name="직사각형 94">
              <a:extLst>
                <a:ext uri="{FF2B5EF4-FFF2-40B4-BE49-F238E27FC236}">
                  <a16:creationId xmlns:a16="http://schemas.microsoft.com/office/drawing/2014/main" id="{92F212D4-4206-44A4-B4EC-8A8CFA2F4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5146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9718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4290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8862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 algn="ctr" eaLnBrk="1" latinLnBrk="1" hangingPunct="1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9" name="텍스트 개체 틀 3">
            <a:extLst>
              <a:ext uri="{FF2B5EF4-FFF2-40B4-BE49-F238E27FC236}">
                <a16:creationId xmlns:a16="http://schemas.microsoft.com/office/drawing/2014/main" id="{92709B62-2F32-4FD1-AB83-492AC87653D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999D9B8-7AE1-45FC-83A9-C1D29BB1F45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CEB0D34A-69E6-4AA6-9DFA-2F8683E683F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액자 48">
              <a:extLst>
                <a:ext uri="{FF2B5EF4-FFF2-40B4-BE49-F238E27FC236}">
                  <a16:creationId xmlns:a16="http://schemas.microsoft.com/office/drawing/2014/main" id="{D4CA7CFD-7F5A-407C-AB1E-E5E5E2F65B7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자유형 8">
            <a:extLst>
              <a:ext uri="{FF2B5EF4-FFF2-40B4-BE49-F238E27FC236}">
                <a16:creationId xmlns:a16="http://schemas.microsoft.com/office/drawing/2014/main" id="{A802563D-48AD-4B99-888D-0E3018A1CE2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제목 1">
            <a:extLst>
              <a:ext uri="{FF2B5EF4-FFF2-40B4-BE49-F238E27FC236}">
                <a16:creationId xmlns:a16="http://schemas.microsoft.com/office/drawing/2014/main" id="{819B0595-57AC-4B6F-AA7B-5E41FE321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90C23E0-DADE-46CF-862A-571938FF01B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62C7D28-8FC4-4263-A805-8D9A29FA700A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E5D3CB0B-382C-45B0-9E38-40295CDFF27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DB7825BC-5447-4D1B-8BE3-9AA6FF39CAE9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4EE2CC59-1B31-4788-9EC6-70AC655958E3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59B0CA17-91AB-4060-8EAB-A8E09EF4F7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53DB746-64CD-44B1-B4EB-25E83656D90C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8483244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795E429-D856-42EB-9738-5D457BD739BB}"/>
              </a:ext>
            </a:extLst>
          </p:cNvPr>
          <p:cNvSpPr/>
          <p:nvPr userDrawn="1"/>
        </p:nvSpPr>
        <p:spPr>
          <a:xfrm>
            <a:off x="6864989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395D4A05-C19F-4145-9563-7B8BE508EA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9669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텍스트를 입력하세요</a:t>
            </a:r>
            <a:endParaRPr kumimoji="1" lang="en-US" altLang="ko-KR" sz="900" spc="-7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54BA4E1-7AED-4334-A4CB-A52307ABC843}"/>
              </a:ext>
            </a:extLst>
          </p:cNvPr>
          <p:cNvSpPr/>
          <p:nvPr userDrawn="1"/>
        </p:nvSpPr>
        <p:spPr>
          <a:xfrm>
            <a:off x="5064099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BA69C21-625B-4616-B73C-F2E46C14A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8820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텍스트를 입력하세요</a:t>
            </a:r>
            <a:endParaRPr kumimoji="1" lang="en-US" altLang="ko-KR" sz="900" spc="-7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F137162-B5A6-40B6-AF4C-14B391B276D8}"/>
              </a:ext>
            </a:extLst>
          </p:cNvPr>
          <p:cNvSpPr/>
          <p:nvPr userDrawn="1"/>
        </p:nvSpPr>
        <p:spPr>
          <a:xfrm>
            <a:off x="3263210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2A0ED721-344F-4BD0-B91A-213FC07180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59776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텍스트를 입력하세요</a:t>
            </a:r>
            <a:endParaRPr kumimoji="1" lang="en-US" altLang="ko-KR" sz="900" spc="-7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7E0B311-6F8F-4A30-8104-DC11FD523456}"/>
              </a:ext>
            </a:extLst>
          </p:cNvPr>
          <p:cNvSpPr/>
          <p:nvPr userDrawn="1"/>
        </p:nvSpPr>
        <p:spPr>
          <a:xfrm>
            <a:off x="1462321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5E62041F-184E-4D3A-9795-D003E8034B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8927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텍스트를 입력하세요</a:t>
            </a:r>
            <a:endParaRPr kumimoji="1" lang="en-US" altLang="ko-KR" sz="900" spc="-7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8BCE34A-AC8D-4D95-96FB-F7B76FE35DE6}"/>
              </a:ext>
            </a:extLst>
          </p:cNvPr>
          <p:cNvGrpSpPr/>
          <p:nvPr userDrawn="1"/>
        </p:nvGrpSpPr>
        <p:grpSpPr>
          <a:xfrm>
            <a:off x="1191405" y="2055699"/>
            <a:ext cx="7565065" cy="2206672"/>
            <a:chOff x="1191405" y="2055699"/>
            <a:chExt cx="7565065" cy="2206672"/>
          </a:xfrm>
        </p:grpSpPr>
        <p:sp>
          <p:nvSpPr>
            <p:cNvPr id="17" name="다이아몬드 16">
              <a:extLst>
                <a:ext uri="{FF2B5EF4-FFF2-40B4-BE49-F238E27FC236}">
                  <a16:creationId xmlns:a16="http://schemas.microsoft.com/office/drawing/2014/main" id="{F55224D6-86FD-449F-AD82-E8F8F588DCA6}"/>
                </a:ext>
              </a:extLst>
            </p:cNvPr>
            <p:cNvSpPr/>
            <p:nvPr/>
          </p:nvSpPr>
          <p:spPr>
            <a:xfrm>
              <a:off x="1191405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sp>
          <p:nvSpPr>
            <p:cNvPr id="18" name="다이아몬드 17">
              <a:extLst>
                <a:ext uri="{FF2B5EF4-FFF2-40B4-BE49-F238E27FC236}">
                  <a16:creationId xmlns:a16="http://schemas.microsoft.com/office/drawing/2014/main" id="{F851D62A-DE7C-4B77-B666-491B8F645D7D}"/>
                </a:ext>
              </a:extLst>
            </p:cNvPr>
            <p:cNvSpPr/>
            <p:nvPr/>
          </p:nvSpPr>
          <p:spPr>
            <a:xfrm>
              <a:off x="3015027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77B8C4F-8C32-4DEB-AB1E-88D8397FD826}"/>
                </a:ext>
              </a:extLst>
            </p:cNvPr>
            <p:cNvGrpSpPr/>
            <p:nvPr/>
          </p:nvGrpSpPr>
          <p:grpSpPr>
            <a:xfrm>
              <a:off x="3020327" y="3015479"/>
              <a:ext cx="282307" cy="282304"/>
              <a:chOff x="2950658" y="3285444"/>
              <a:chExt cx="282307" cy="282304"/>
            </a:xfrm>
          </p:grpSpPr>
          <p:sp>
            <p:nvSpPr>
              <p:cNvPr id="28" name="다이아몬드 27">
                <a:extLst>
                  <a:ext uri="{FF2B5EF4-FFF2-40B4-BE49-F238E27FC236}">
                    <a16:creationId xmlns:a16="http://schemas.microsoft.com/office/drawing/2014/main" id="{374C8ED0-997F-4BA6-A2EC-C589D0B41F87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십자형 28">
                <a:extLst>
                  <a:ext uri="{FF2B5EF4-FFF2-40B4-BE49-F238E27FC236}">
                    <a16:creationId xmlns:a16="http://schemas.microsoft.com/office/drawing/2014/main" id="{6B67C17B-5E9D-41B1-8966-4C4E59036FC4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sp>
          <p:nvSpPr>
            <p:cNvPr id="20" name="다이아몬드 19">
              <a:extLst>
                <a:ext uri="{FF2B5EF4-FFF2-40B4-BE49-F238E27FC236}">
                  <a16:creationId xmlns:a16="http://schemas.microsoft.com/office/drawing/2014/main" id="{98E63C4D-4F70-46EC-88AF-3955AD6CD88D}"/>
                </a:ext>
              </a:extLst>
            </p:cNvPr>
            <p:cNvSpPr/>
            <p:nvPr/>
          </p:nvSpPr>
          <p:spPr>
            <a:xfrm>
              <a:off x="4776532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sp>
          <p:nvSpPr>
            <p:cNvPr id="21" name="다이아몬드 20">
              <a:extLst>
                <a:ext uri="{FF2B5EF4-FFF2-40B4-BE49-F238E27FC236}">
                  <a16:creationId xmlns:a16="http://schemas.microsoft.com/office/drawing/2014/main" id="{5F3DA305-F06B-4FDA-B31C-12E748277483}"/>
                </a:ext>
              </a:extLst>
            </p:cNvPr>
            <p:cNvSpPr/>
            <p:nvPr/>
          </p:nvSpPr>
          <p:spPr>
            <a:xfrm>
              <a:off x="6549798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12853B3-888D-4EA9-B86B-98A39639923B}"/>
                </a:ext>
              </a:extLst>
            </p:cNvPr>
            <p:cNvGrpSpPr/>
            <p:nvPr/>
          </p:nvGrpSpPr>
          <p:grpSpPr>
            <a:xfrm>
              <a:off x="4775385" y="3015479"/>
              <a:ext cx="282307" cy="282304"/>
              <a:chOff x="2950658" y="3285444"/>
              <a:chExt cx="282307" cy="282304"/>
            </a:xfrm>
          </p:grpSpPr>
          <p:sp>
            <p:nvSpPr>
              <p:cNvPr id="26" name="다이아몬드 25">
                <a:extLst>
                  <a:ext uri="{FF2B5EF4-FFF2-40B4-BE49-F238E27FC236}">
                    <a16:creationId xmlns:a16="http://schemas.microsoft.com/office/drawing/2014/main" id="{7F4F2AF2-BEBC-409D-8C46-3D243F6C4500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십자형 26">
                <a:extLst>
                  <a:ext uri="{FF2B5EF4-FFF2-40B4-BE49-F238E27FC236}">
                    <a16:creationId xmlns:a16="http://schemas.microsoft.com/office/drawing/2014/main" id="{9074EE4E-FFF4-4BB0-B542-654DDA095E19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E577229C-3867-4EC8-92AF-BEF9287A54F0}"/>
                </a:ext>
              </a:extLst>
            </p:cNvPr>
            <p:cNvGrpSpPr/>
            <p:nvPr/>
          </p:nvGrpSpPr>
          <p:grpSpPr>
            <a:xfrm>
              <a:off x="6553696" y="3015479"/>
              <a:ext cx="282307" cy="282304"/>
              <a:chOff x="2950658" y="3285444"/>
              <a:chExt cx="282307" cy="282304"/>
            </a:xfrm>
          </p:grpSpPr>
          <p:sp>
            <p:nvSpPr>
              <p:cNvPr id="24" name="다이아몬드 23">
                <a:extLst>
                  <a:ext uri="{FF2B5EF4-FFF2-40B4-BE49-F238E27FC236}">
                    <a16:creationId xmlns:a16="http://schemas.microsoft.com/office/drawing/2014/main" id="{88113EE0-8546-480A-86E4-8A0C781AC4C5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십자형 24">
                <a:extLst>
                  <a:ext uri="{FF2B5EF4-FFF2-40B4-BE49-F238E27FC236}">
                    <a16:creationId xmlns:a16="http://schemas.microsoft.com/office/drawing/2014/main" id="{F29F9C7C-064A-40BA-AF84-E3CB4FF64572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48A97FE-860E-4BBB-8CBB-7D0865CBD14C}"/>
              </a:ext>
            </a:extLst>
          </p:cNvPr>
          <p:cNvGrpSpPr/>
          <p:nvPr userDrawn="1"/>
        </p:nvGrpSpPr>
        <p:grpSpPr>
          <a:xfrm>
            <a:off x="1288868" y="2886813"/>
            <a:ext cx="7304599" cy="534368"/>
            <a:chOff x="1219199" y="3156778"/>
            <a:chExt cx="7304599" cy="534368"/>
          </a:xfrm>
        </p:grpSpPr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4BB63FD3-B1FE-4646-BED3-F9947379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964" y="3156778"/>
              <a:ext cx="1631109" cy="5343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D04FC52F-0A3F-4C02-BAAC-862738A90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199" y="3156778"/>
              <a:ext cx="1889815" cy="5343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E600B831-0113-48B4-8C76-591382A2E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023" y="3156778"/>
              <a:ext cx="1631110" cy="5343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C4E9A13F-0DE1-4232-BE41-C14AFC84F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334" y="3156778"/>
              <a:ext cx="1757464" cy="5343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</p:grpSp>
      <p:sp>
        <p:nvSpPr>
          <p:cNvPr id="35" name="텍스트 개체 틀 3">
            <a:extLst>
              <a:ext uri="{FF2B5EF4-FFF2-40B4-BE49-F238E27FC236}">
                <a16:creationId xmlns:a16="http://schemas.microsoft.com/office/drawing/2014/main" id="{FE28787B-D8AC-45EA-B701-F92E3B119B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3DE114A-389C-460A-82AB-D06E3BF501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7" name="액자 48">
              <a:extLst>
                <a:ext uri="{FF2B5EF4-FFF2-40B4-BE49-F238E27FC236}">
                  <a16:creationId xmlns:a16="http://schemas.microsoft.com/office/drawing/2014/main" id="{635B515B-A02A-44D0-AEDC-01BEEC8C4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액자 48">
              <a:extLst>
                <a:ext uri="{FF2B5EF4-FFF2-40B4-BE49-F238E27FC236}">
                  <a16:creationId xmlns:a16="http://schemas.microsoft.com/office/drawing/2014/main" id="{A90031E6-4669-4C27-B340-D4C30932EF4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자유형 8">
            <a:extLst>
              <a:ext uri="{FF2B5EF4-FFF2-40B4-BE49-F238E27FC236}">
                <a16:creationId xmlns:a16="http://schemas.microsoft.com/office/drawing/2014/main" id="{B90D99AB-0504-4267-B0DF-66B80AD05C8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제목 1">
            <a:extLst>
              <a:ext uri="{FF2B5EF4-FFF2-40B4-BE49-F238E27FC236}">
                <a16:creationId xmlns:a16="http://schemas.microsoft.com/office/drawing/2014/main" id="{B5CF51D4-E2F9-4257-AF61-0B4A753EE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433DA38-E514-4A57-8776-E7AA255EDD3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67D6400-4591-492A-B112-FE2D9E503DF1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3" name="액자 48">
              <a:extLst>
                <a:ext uri="{FF2B5EF4-FFF2-40B4-BE49-F238E27FC236}">
                  <a16:creationId xmlns:a16="http://schemas.microsoft.com/office/drawing/2014/main" id="{E71884DC-C655-4EE1-BD81-8A745C0E863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액자 48">
              <a:extLst>
                <a:ext uri="{FF2B5EF4-FFF2-40B4-BE49-F238E27FC236}">
                  <a16:creationId xmlns:a16="http://schemas.microsoft.com/office/drawing/2014/main" id="{53AC88DE-0B17-4610-B03F-29E157303F2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자유형 8">
            <a:extLst>
              <a:ext uri="{FF2B5EF4-FFF2-40B4-BE49-F238E27FC236}">
                <a16:creationId xmlns:a16="http://schemas.microsoft.com/office/drawing/2014/main" id="{F0F1A8D9-89E3-4C03-8DF4-EF39FC50D49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DC76AF2E-9398-4F70-9E9C-9366D62993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FE060E2-4FD3-471F-A243-7147B6AA98D2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297548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392A8A2-89F6-419B-81F2-9ED179511CD1}"/>
              </a:ext>
            </a:extLst>
          </p:cNvPr>
          <p:cNvSpPr/>
          <p:nvPr userDrawn="1"/>
        </p:nvSpPr>
        <p:spPr>
          <a:xfrm>
            <a:off x="6958778" y="1971675"/>
            <a:ext cx="2578505" cy="4448175"/>
          </a:xfrm>
          <a:prstGeom prst="roundRect">
            <a:avLst>
              <a:gd name="adj" fmla="val 1591"/>
            </a:avLst>
          </a:prstGeom>
          <a:pattFill prst="ltUpDiag">
            <a:fgClr>
              <a:srgbClr val="E8E9E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1" name="그림 10" descr="전자기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04951272-C72A-439F-9B43-EA95B1D2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40" y="2860520"/>
            <a:ext cx="1068202" cy="85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B68D49-676A-4283-AB7A-F7D55553A84B}"/>
              </a:ext>
            </a:extLst>
          </p:cNvPr>
          <p:cNvSpPr txBox="1"/>
          <p:nvPr userDrawn="1"/>
        </p:nvSpPr>
        <p:spPr>
          <a:xfrm>
            <a:off x="7079359" y="4382827"/>
            <a:ext cx="2308032" cy="1545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200" b="1" spc="-100">
                <a:solidFill>
                  <a:srgbClr val="06215E"/>
                </a:solidFill>
                <a:latin typeface="맑은 고딕" panose="020B0503020000020004" pitchFamily="50" charset="-127"/>
              </a:rPr>
              <a:t>▶ 보안으로 인해 좋아지는 점</a:t>
            </a:r>
            <a:endParaRPr lang="en-US" altLang="ko-KR" sz="1200" b="1" spc="-10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200" b="1" spc="-100">
                <a:solidFill>
                  <a:srgbClr val="06215E"/>
                </a:solidFill>
                <a:latin typeface="맑은 고딕" panose="020B0503020000020004" pitchFamily="50" charset="-127"/>
              </a:rPr>
              <a:t>▶ 텍스트 입력란</a:t>
            </a:r>
            <a:endParaRPr lang="en-US" altLang="ko-KR" sz="1200" b="1" spc="-10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spc="-100" normalizeH="0" noProof="0">
                <a:solidFill>
                  <a:srgbClr val="06215E"/>
                </a:solidFill>
                <a:uLnTx/>
                <a:uFillTx/>
                <a:latin typeface="맑은 고딕" panose="020B0503020000020004" pitchFamily="50" charset="-127"/>
              </a:rPr>
              <a:t>▶ </a:t>
            </a:r>
            <a:r>
              <a:rPr lang="ko-KR" altLang="en-US" sz="1200" b="1" spc="-100">
                <a:solidFill>
                  <a:srgbClr val="06215E"/>
                </a:solidFill>
                <a:latin typeface="맑은 고딕" panose="020B0503020000020004" pitchFamily="50" charset="-127"/>
              </a:rPr>
              <a:t>텍스트 입력란</a:t>
            </a:r>
            <a:endParaRPr lang="en-US" altLang="ko-KR" sz="1200" b="1" spc="-10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7EDA13A-CF3E-46CD-9ED5-4EBD71C753CC}"/>
              </a:ext>
            </a:extLst>
          </p:cNvPr>
          <p:cNvCxnSpPr/>
          <p:nvPr userDrawn="1"/>
        </p:nvCxnSpPr>
        <p:spPr>
          <a:xfrm flipH="1">
            <a:off x="7151974" y="6208164"/>
            <a:ext cx="2262792" cy="0"/>
          </a:xfrm>
          <a:prstGeom prst="line">
            <a:avLst/>
          </a:prstGeom>
          <a:ln>
            <a:solidFill>
              <a:srgbClr val="062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14E4AD9-F5D0-4C9B-8F99-398E4EB44078}"/>
              </a:ext>
            </a:extLst>
          </p:cNvPr>
          <p:cNvGrpSpPr/>
          <p:nvPr userDrawn="1"/>
        </p:nvGrpSpPr>
        <p:grpSpPr>
          <a:xfrm>
            <a:off x="7248672" y="3867897"/>
            <a:ext cx="2166094" cy="259675"/>
            <a:chOff x="7248672" y="3794745"/>
            <a:chExt cx="2166094" cy="259675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052AF738-ADF5-4018-82C1-A686CA7A2013}"/>
                </a:ext>
              </a:extLst>
            </p:cNvPr>
            <p:cNvCxnSpPr/>
            <p:nvPr/>
          </p:nvCxnSpPr>
          <p:spPr>
            <a:xfrm flipH="1">
              <a:off x="8332378" y="3918187"/>
              <a:ext cx="1082388" cy="0"/>
            </a:xfrm>
            <a:prstGeom prst="line">
              <a:avLst/>
            </a:prstGeom>
            <a:ln>
              <a:solidFill>
                <a:srgbClr val="0621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A2AD3D5F-49D5-4CAC-8717-A4B54D2168ED}"/>
                </a:ext>
              </a:extLst>
            </p:cNvPr>
            <p:cNvSpPr/>
            <p:nvPr/>
          </p:nvSpPr>
          <p:spPr>
            <a:xfrm>
              <a:off x="7248672" y="3794745"/>
              <a:ext cx="1215269" cy="259675"/>
            </a:xfrm>
            <a:prstGeom prst="roundRect">
              <a:avLst>
                <a:gd name="adj" fmla="val 50000"/>
              </a:avLst>
            </a:pr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1pPr>
              <a:lvl2pPr marL="457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2pPr>
              <a:lvl3pPr marL="914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3pPr>
              <a:lvl4pPr marL="1371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4pPr>
              <a:lvl5pPr marL="18288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5pPr>
              <a:lvl6pPr marL="22860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6pPr>
              <a:lvl7pPr marL="2743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7pPr>
              <a:lvl8pPr marL="3200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8pPr>
              <a:lvl9pPr marL="3657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ko-KR" altLang="en-US" sz="1200" b="1" i="0" normalizeH="0" noProof="0">
                  <a:uLnTx/>
                  <a:uFillTx/>
                  <a:latin typeface="+mn-ea"/>
                </a:rPr>
                <a:t>관리자</a:t>
              </a:r>
              <a:endParaRPr lang="en-US" altLang="ko-KR" sz="1200" b="1">
                <a:latin typeface="+mn-ea"/>
              </a:endParaRPr>
            </a:p>
          </p:txBody>
        </p:sp>
      </p:grpSp>
      <p:pic>
        <p:nvPicPr>
          <p:cNvPr id="17" name="그래픽 16">
            <a:extLst>
              <a:ext uri="{FF2B5EF4-FFF2-40B4-BE49-F238E27FC236}">
                <a16:creationId xmlns:a16="http://schemas.microsoft.com/office/drawing/2014/main" id="{8B4A3944-39F7-494C-9EC7-DAA9A6B3D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7489" y="2988731"/>
            <a:ext cx="537090" cy="452690"/>
          </a:xfrm>
          <a:prstGeom prst="rect">
            <a:avLst/>
          </a:prstGeom>
        </p:spPr>
      </p:pic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7871209E-A08F-4C1F-B3B1-9CD69DCBCA3A}"/>
              </a:ext>
            </a:extLst>
          </p:cNvPr>
          <p:cNvSpPr/>
          <p:nvPr userDrawn="1"/>
        </p:nvSpPr>
        <p:spPr>
          <a:xfrm>
            <a:off x="5569425" y="1412572"/>
            <a:ext cx="3040010" cy="4621906"/>
          </a:xfrm>
          <a:custGeom>
            <a:avLst/>
            <a:gdLst>
              <a:gd name="connsiteX0" fmla="*/ 3691721 w 3692317"/>
              <a:gd name="connsiteY0" fmla="*/ 1317779 h 4026090"/>
              <a:gd name="connsiteX1" fmla="*/ 696036 w 3692317"/>
              <a:gd name="connsiteY1" fmla="*/ 0 h 4026090"/>
              <a:gd name="connsiteX2" fmla="*/ 0 w 3692317"/>
              <a:gd name="connsiteY2" fmla="*/ 0 h 4026090"/>
              <a:gd name="connsiteX3" fmla="*/ 0 w 3692317"/>
              <a:gd name="connsiteY3" fmla="*/ 4026090 h 4026090"/>
              <a:gd name="connsiteX4" fmla="*/ 696036 w 3692317"/>
              <a:gd name="connsiteY4" fmla="*/ 4026090 h 4026090"/>
              <a:gd name="connsiteX5" fmla="*/ 3691140 w 3692317"/>
              <a:gd name="connsiteY5" fmla="*/ 1800688 h 4026090"/>
              <a:gd name="connsiteX6" fmla="*/ 3691721 w 3692317"/>
              <a:gd name="connsiteY6" fmla="*/ 1317779 h 402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316" h="4026089">
                <a:moveTo>
                  <a:pt x="3691721" y="1317779"/>
                </a:moveTo>
                <a:lnTo>
                  <a:pt x="696036" y="0"/>
                </a:lnTo>
                <a:lnTo>
                  <a:pt x="0" y="0"/>
                </a:lnTo>
                <a:lnTo>
                  <a:pt x="0" y="4026090"/>
                </a:lnTo>
                <a:lnTo>
                  <a:pt x="696036" y="4026090"/>
                </a:lnTo>
                <a:cubicBezTo>
                  <a:pt x="1696872" y="3323230"/>
                  <a:pt x="2690304" y="2503548"/>
                  <a:pt x="3691140" y="1800688"/>
                </a:cubicBezTo>
                <a:cubicBezTo>
                  <a:pt x="3688865" y="1593697"/>
                  <a:pt x="3693996" y="1524770"/>
                  <a:pt x="3691721" y="1317779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shade val="100000"/>
                  <a:satMod val="115000"/>
                  <a:alpha val="0"/>
                </a:srgbClr>
              </a:gs>
              <a:gs pos="70000">
                <a:srgbClr val="BFC0CA">
                  <a:alpha val="28000"/>
                </a:srgbClr>
              </a:gs>
              <a:gs pos="2000">
                <a:srgbClr val="FFFFFF">
                  <a:shade val="100000"/>
                  <a:satMod val="115000"/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8EF3FC5-AF85-439F-9C74-4222AE312168}"/>
              </a:ext>
            </a:extLst>
          </p:cNvPr>
          <p:cNvSpPr/>
          <p:nvPr userDrawn="1"/>
        </p:nvSpPr>
        <p:spPr>
          <a:xfrm>
            <a:off x="404037" y="1711842"/>
            <a:ext cx="6081823" cy="4230186"/>
          </a:xfrm>
          <a:prstGeom prst="rect">
            <a:avLst/>
          </a:prstGeom>
          <a:solidFill>
            <a:schemeClr val="bg1"/>
          </a:solidFill>
          <a:ln w="190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30944B3-88AC-4B42-A6FC-44633124DD05}"/>
              </a:ext>
            </a:extLst>
          </p:cNvPr>
          <p:cNvGrpSpPr/>
          <p:nvPr userDrawn="1"/>
        </p:nvGrpSpPr>
        <p:grpSpPr>
          <a:xfrm>
            <a:off x="527938" y="2086675"/>
            <a:ext cx="6735574" cy="3628326"/>
            <a:chOff x="529741" y="1622454"/>
            <a:chExt cx="6137119" cy="3305949"/>
          </a:xfrm>
        </p:grpSpPr>
        <p:grpSp>
          <p:nvGrpSpPr>
            <p:cNvPr id="21" name="그룹 7">
              <a:extLst>
                <a:ext uri="{FF2B5EF4-FFF2-40B4-BE49-F238E27FC236}">
                  <a16:creationId xmlns:a16="http://schemas.microsoft.com/office/drawing/2014/main" id="{660896CD-6585-44EB-B53A-F018264F563B}"/>
                </a:ext>
              </a:extLst>
            </p:cNvPr>
            <p:cNvGrpSpPr/>
            <p:nvPr/>
          </p:nvGrpSpPr>
          <p:grpSpPr>
            <a:xfrm>
              <a:off x="560782" y="2610284"/>
              <a:ext cx="5081711" cy="1411631"/>
              <a:chOff x="887495" y="2896450"/>
              <a:chExt cx="7391298" cy="205201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3B29E1C6-A19F-4D10-B3FC-E836A704D9FF}"/>
                  </a:ext>
                </a:extLst>
              </p:cNvPr>
              <p:cNvSpPr/>
              <p:nvPr/>
            </p:nvSpPr>
            <p:spPr>
              <a:xfrm rot="5400000">
                <a:off x="4194767" y="3616151"/>
                <a:ext cx="777658" cy="626667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8CDF3C7E-E814-4DD2-8092-A01FFEBBBB4B}"/>
                  </a:ext>
                </a:extLst>
              </p:cNvPr>
              <p:cNvSpPr/>
              <p:nvPr/>
            </p:nvSpPr>
            <p:spPr>
              <a:xfrm rot="5400000">
                <a:off x="2643760" y="3605712"/>
                <a:ext cx="762002" cy="631891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latinLnBrk="1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38" name="직사각형 1">
                <a:extLst>
                  <a:ext uri="{FF2B5EF4-FFF2-40B4-BE49-F238E27FC236}">
                    <a16:creationId xmlns:a16="http://schemas.microsoft.com/office/drawing/2014/main" id="{165F02F0-A544-4796-9BC8-B4CE97F61344}"/>
                  </a:ext>
                </a:extLst>
              </p:cNvPr>
              <p:cNvSpPr/>
              <p:nvPr/>
            </p:nvSpPr>
            <p:spPr>
              <a:xfrm rot="10800000">
                <a:off x="1147373" y="4302656"/>
                <a:ext cx="2193335" cy="631521"/>
              </a:xfrm>
              <a:custGeom>
                <a:avLst/>
                <a:gdLst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39" name="직사각형 1">
                <a:extLst>
                  <a:ext uri="{FF2B5EF4-FFF2-40B4-BE49-F238E27FC236}">
                    <a16:creationId xmlns:a16="http://schemas.microsoft.com/office/drawing/2014/main" id="{697C3FD8-9B55-4A9B-AE6B-35443B0FB6AD}"/>
                  </a:ext>
                </a:extLst>
              </p:cNvPr>
              <p:cNvSpPr/>
              <p:nvPr/>
            </p:nvSpPr>
            <p:spPr>
              <a:xfrm>
                <a:off x="2708817" y="2914351"/>
                <a:ext cx="2188115" cy="626303"/>
              </a:xfrm>
              <a:custGeom>
                <a:avLst/>
                <a:gdLst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98C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8167271B-F686-4B65-B75F-2B8108058231}"/>
                  </a:ext>
                </a:extLst>
              </p:cNvPr>
              <p:cNvSpPr/>
              <p:nvPr/>
            </p:nvSpPr>
            <p:spPr>
              <a:xfrm rot="5400000">
                <a:off x="5753603" y="3613540"/>
                <a:ext cx="777658" cy="631888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1" name="직사각형 1">
                <a:extLst>
                  <a:ext uri="{FF2B5EF4-FFF2-40B4-BE49-F238E27FC236}">
                    <a16:creationId xmlns:a16="http://schemas.microsoft.com/office/drawing/2014/main" id="{A2E848A2-8BA9-48E0-AC20-F61987249CC3}"/>
                  </a:ext>
                </a:extLst>
              </p:cNvPr>
              <p:cNvSpPr/>
              <p:nvPr/>
            </p:nvSpPr>
            <p:spPr>
              <a:xfrm rot="10800000">
                <a:off x="4270264" y="4318312"/>
                <a:ext cx="2188111" cy="631524"/>
              </a:xfrm>
              <a:custGeom>
                <a:avLst/>
                <a:gdLst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>
                <a:outerShdw blurRad="254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직사각형 1">
                <a:extLst>
                  <a:ext uri="{FF2B5EF4-FFF2-40B4-BE49-F238E27FC236}">
                    <a16:creationId xmlns:a16="http://schemas.microsoft.com/office/drawing/2014/main" id="{DDCF4498-59A7-48C3-9430-40BF89969C5D}"/>
                  </a:ext>
                </a:extLst>
              </p:cNvPr>
              <p:cNvSpPr/>
              <p:nvPr/>
            </p:nvSpPr>
            <p:spPr>
              <a:xfrm>
                <a:off x="5826488" y="2914351"/>
                <a:ext cx="2193335" cy="626303"/>
              </a:xfrm>
              <a:custGeom>
                <a:avLst/>
                <a:gdLst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3" name="자유형 15">
                <a:extLst>
                  <a:ext uri="{FF2B5EF4-FFF2-40B4-BE49-F238E27FC236}">
                    <a16:creationId xmlns:a16="http://schemas.microsoft.com/office/drawing/2014/main" id="{259C89D1-7EBC-400A-A314-D92B2A307CCA}"/>
                  </a:ext>
                </a:extLst>
              </p:cNvPr>
              <p:cNvSpPr/>
              <p:nvPr/>
            </p:nvSpPr>
            <p:spPr>
              <a:xfrm rot="10800000">
                <a:off x="7126821" y="3540654"/>
                <a:ext cx="1154114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4" name="자유형 16">
                <a:extLst>
                  <a:ext uri="{FF2B5EF4-FFF2-40B4-BE49-F238E27FC236}">
                    <a16:creationId xmlns:a16="http://schemas.microsoft.com/office/drawing/2014/main" id="{44FBB489-4244-4F8E-82F4-A8F64775953C}"/>
                  </a:ext>
                </a:extLst>
              </p:cNvPr>
              <p:cNvSpPr/>
              <p:nvPr/>
            </p:nvSpPr>
            <p:spPr>
              <a:xfrm>
                <a:off x="886261" y="2898692"/>
                <a:ext cx="1154110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3489743F-7C27-43E6-9F55-7F8E3A42D745}"/>
                </a:ext>
              </a:extLst>
            </p:cNvPr>
            <p:cNvCxnSpPr/>
            <p:nvPr/>
          </p:nvCxnSpPr>
          <p:spPr bwMode="auto">
            <a:xfrm flipH="1">
              <a:off x="1500623" y="4012087"/>
              <a:ext cx="0" cy="57087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E3012A78-B0B5-41F6-9647-7206469A2861}"/>
                </a:ext>
              </a:extLst>
            </p:cNvPr>
            <p:cNvCxnSpPr/>
            <p:nvPr/>
          </p:nvCxnSpPr>
          <p:spPr bwMode="auto">
            <a:xfrm flipH="1">
              <a:off x="3644100" y="4022861"/>
              <a:ext cx="0" cy="574466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9E295DE1-6C89-48A0-8407-550A4C7AD1F8}"/>
                </a:ext>
              </a:extLst>
            </p:cNvPr>
            <p:cNvCxnSpPr/>
            <p:nvPr/>
          </p:nvCxnSpPr>
          <p:spPr bwMode="auto">
            <a:xfrm flipH="1" flipV="1">
              <a:off x="2556206" y="1951190"/>
              <a:ext cx="0" cy="667818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A8C25490-A5F5-48C5-8ADE-12CB707304D9}"/>
                </a:ext>
              </a:extLst>
            </p:cNvPr>
            <p:cNvCxnSpPr/>
            <p:nvPr/>
          </p:nvCxnSpPr>
          <p:spPr bwMode="auto">
            <a:xfrm flipH="1" flipV="1">
              <a:off x="4681731" y="1947598"/>
              <a:ext cx="0" cy="67140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011A6E02-61F0-4458-B291-965243C7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382024" y="3629026"/>
              <a:ext cx="280703" cy="322118"/>
            </a:xfrm>
            <a:prstGeom prst="rect">
              <a:avLst/>
            </a:prstGeom>
          </p:spPr>
        </p:pic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id="{DEBCA96F-120D-40DA-A64C-7676349F0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70588" y="3649127"/>
              <a:ext cx="347024" cy="292492"/>
            </a:xfrm>
            <a:prstGeom prst="rect">
              <a:avLst/>
            </a:prstGeom>
          </p:spPr>
        </p:pic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9A683784-1638-41AE-90C3-B3EBF3192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13117" y="2697633"/>
              <a:ext cx="282458" cy="285990"/>
            </a:xfrm>
            <a:prstGeom prst="rect">
              <a:avLst/>
            </a:prstGeom>
          </p:spPr>
        </p:pic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D2899F22-AB71-4C62-9377-FDA26F14E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23707" y="2714626"/>
              <a:ext cx="373878" cy="239078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84BA83F-B11F-4571-AB9A-A3185BE6B2D4}"/>
                </a:ext>
              </a:extLst>
            </p:cNvPr>
            <p:cNvSpPr/>
            <p:nvPr/>
          </p:nvSpPr>
          <p:spPr>
            <a:xfrm>
              <a:off x="1308050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E38CDA6-3C54-4C2B-8941-6C47DE3EF3E0}"/>
                </a:ext>
              </a:extLst>
            </p:cNvPr>
            <p:cNvSpPr/>
            <p:nvPr/>
          </p:nvSpPr>
          <p:spPr>
            <a:xfrm>
              <a:off x="3443925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3413FDA-F3CC-41F9-AD6D-4C17E92FFA54}"/>
                </a:ext>
              </a:extLst>
            </p:cNvPr>
            <p:cNvSpPr/>
            <p:nvPr/>
          </p:nvSpPr>
          <p:spPr>
            <a:xfrm>
              <a:off x="529741" y="2296573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i="0" kern="0" normalizeH="0" noProof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81D58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kumimoji="0" lang="ko-KR" altLang="en-US" sz="1400" i="0" kern="0" normalizeH="0" noProof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81D5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29D1B81-7722-4C64-A8A1-9E9CF0832EEF}"/>
                </a:ext>
              </a:extLst>
            </p:cNvPr>
            <p:cNvSpPr/>
            <p:nvPr/>
          </p:nvSpPr>
          <p:spPr>
            <a:xfrm>
              <a:off x="4815398" y="3989748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en-US" altLang="ko-KR" sz="1400" ker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81D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ko-KR" altLang="en-US" sz="1400" ker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81D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10A1AC8-469B-4D5E-ADC6-33FAF3346783}"/>
                </a:ext>
              </a:extLst>
            </p:cNvPr>
            <p:cNvSpPr/>
            <p:nvPr/>
          </p:nvSpPr>
          <p:spPr>
            <a:xfrm>
              <a:off x="2403425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1A23B0B-2BB3-43F2-B9ED-76867D21C18E}"/>
                </a:ext>
              </a:extLst>
            </p:cNvPr>
            <p:cNvSpPr/>
            <p:nvPr/>
          </p:nvSpPr>
          <p:spPr>
            <a:xfrm>
              <a:off x="4539300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</p:grpSp>
      <p:sp>
        <p:nvSpPr>
          <p:cNvPr id="45" name="텍스트 개체 틀 3">
            <a:extLst>
              <a:ext uri="{FF2B5EF4-FFF2-40B4-BE49-F238E27FC236}">
                <a16:creationId xmlns:a16="http://schemas.microsoft.com/office/drawing/2014/main" id="{A7997091-2A46-4FCE-A710-E807EAB8B7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3C11BD0-B8E4-4362-9276-6507E67418B5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D2505042-8E2A-4D2E-A216-CF557690FC7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59C338FC-2105-4682-BC02-AF4F3A3CF40E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CA1C8878-877D-4042-BD33-EE2DBB4DC2A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제목 1">
            <a:extLst>
              <a:ext uri="{FF2B5EF4-FFF2-40B4-BE49-F238E27FC236}">
                <a16:creationId xmlns:a16="http://schemas.microsoft.com/office/drawing/2014/main" id="{6F657C39-F921-4B67-BBE0-96D860112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017D96A-4429-422F-B468-2D59FD6F07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36C1B81-5324-4710-AC4B-928180ACF282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3" name="액자 48">
              <a:extLst>
                <a:ext uri="{FF2B5EF4-FFF2-40B4-BE49-F238E27FC236}">
                  <a16:creationId xmlns:a16="http://schemas.microsoft.com/office/drawing/2014/main" id="{F6BFD6DD-71C4-4894-A6D5-4E9238A900E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15C1875E-C55C-463B-99EF-B2C35DE6AC5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자유형 8">
            <a:extLst>
              <a:ext uri="{FF2B5EF4-FFF2-40B4-BE49-F238E27FC236}">
                <a16:creationId xmlns:a16="http://schemas.microsoft.com/office/drawing/2014/main" id="{872CDC8D-1F10-40D9-9574-690804EEC75A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C9B48ED5-522D-4257-B4AC-BE4E66B391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46A64BD-FB7B-429F-9DDC-3CD4F90022C4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7249035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>
            <a:extLst>
              <a:ext uri="{FF2B5EF4-FFF2-40B4-BE49-F238E27FC236}">
                <a16:creationId xmlns:a16="http://schemas.microsoft.com/office/drawing/2014/main" id="{432BFCE7-90B7-44A8-9AF3-BA10D285EA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701" y="2275589"/>
            <a:ext cx="470845" cy="3974715"/>
          </a:xfrm>
          <a:prstGeom prst="upArrow">
            <a:avLst>
              <a:gd name="adj1" fmla="val 68437"/>
              <a:gd name="adj2" fmla="val 59472"/>
            </a:avLst>
          </a:prstGeom>
          <a:gradFill rotWithShape="1">
            <a:gsLst>
              <a:gs pos="55000">
                <a:srgbClr val="3374C3"/>
              </a:gs>
              <a:gs pos="25000">
                <a:srgbClr val="7BBEF1"/>
              </a:gs>
              <a:gs pos="70000">
                <a:srgbClr val="081D58"/>
              </a:gs>
            </a:gsLst>
            <a:lin ang="5400000" scaled="1"/>
          </a:gradFill>
          <a:ln>
            <a:noFill/>
          </a:ln>
        </p:spPr>
        <p:txBody>
          <a:bodyPr wrap="none" rIns="0" anchor="ctr"/>
          <a:lstStyle>
            <a:defPPr>
              <a:defRPr lang="ko-KR"/>
            </a:defPPr>
            <a:lvl1pPr marL="0" algn="l" defTabSz="914400" rtl="0" eaLnBrk="0" latinLnBrk="1" hangingPunct="0">
              <a:defRPr kumimoji="1" sz="1000" kern="1200">
                <a:solidFill>
                  <a:srgbClr val="0D0D0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742950" indent="-285750" algn="l" defTabSz="914400" rtl="0" eaLnBrk="0" latinLnBrk="1" hangingPunct="0">
              <a:defRPr kumimoji="1" sz="1000" kern="1200">
                <a:solidFill>
                  <a:srgbClr val="0D0D0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0" latinLnBrk="1" hangingPunct="0">
              <a:defRPr kumimoji="1" sz="1000" kern="1200">
                <a:solidFill>
                  <a:srgbClr val="0D0D0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0" latinLnBrk="1" hangingPunct="0">
              <a:defRPr kumimoji="1" sz="1000" kern="1200">
                <a:solidFill>
                  <a:srgbClr val="0D0D0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0" latinLnBrk="1" hangingPunct="0">
              <a:defRPr kumimoji="1" sz="1000" kern="1200">
                <a:solidFill>
                  <a:srgbClr val="0D0D0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ctr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rgbClr val="0D0D0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6pPr>
            <a:lvl7pPr marL="2971800" indent="-228600" algn="ctr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rgbClr val="0D0D0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7pPr>
            <a:lvl8pPr marL="3429000" indent="-228600" algn="ctr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rgbClr val="0D0D0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8pPr>
            <a:lvl9pPr marL="3886200" indent="-228600" algn="ctr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rgbClr val="0D0D0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800">
              <a:latin typeface="+mn-ea"/>
              <a:ea typeface="+mn-ea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CEC8E42-A8AA-45AF-949A-04E2565573D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66850765"/>
              </p:ext>
            </p:extLst>
          </p:nvPr>
        </p:nvGraphicFramePr>
        <p:xfrm>
          <a:off x="344545" y="1762918"/>
          <a:ext cx="9218503" cy="4487386"/>
        </p:xfrm>
        <a:graphic>
          <a:graphicData uri="http://schemas.openxmlformats.org/drawingml/2006/table">
            <a:tbl>
              <a:tblPr/>
              <a:tblGrid>
                <a:gridCol w="646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ko-KR" sz="1400" b="1" kern="1200" spc="-15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ko-KR" sz="1400" b="1" kern="1200" spc="-15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ko-KR" sz="1400" b="1" kern="1200" spc="-15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ko-KR" altLang="en-US" sz="1400" b="1" kern="1200" spc="-15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고</a:t>
                      </a:r>
                      <a:endParaRPr kumimoji="1" lang="en-US" altLang="ko-KR" sz="1400" b="1" kern="1200" spc="-15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ko-KR" altLang="en-US" sz="1400" b="1" kern="1200" spc="-15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급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en-US" altLang="ko-KR" sz="1200" kern="0" spc="-10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ko-KR" altLang="en-US" sz="1200" kern="0" spc="-10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6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ko-KR" altLang="en-US" sz="1400" b="1" kern="1200" spc="-15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핵</a:t>
                      </a:r>
                      <a:endParaRPr kumimoji="1" lang="en-US" altLang="ko-KR" sz="1400" b="1" kern="1200" spc="-15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ko-KR" altLang="en-US" sz="1400" b="1" kern="1200" spc="-15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심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ko-KR" altLang="en-US" sz="1200" kern="0" spc="-10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ko-KR" altLang="en-US" sz="1200" kern="0" spc="-10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7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ko-KR" altLang="en-US" sz="1400" b="1" kern="1200" spc="-15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입</a:t>
                      </a:r>
                      <a:endParaRPr kumimoji="1" lang="en-US" altLang="ko-KR" sz="1400" b="1" kern="1200" spc="-15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ko-KR" altLang="en-US" sz="1400" b="1" kern="1200" spc="-15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문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ko-KR" altLang="en-US" sz="1200" kern="0" spc="-10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ko-KR" altLang="en-US" sz="1200" kern="0" spc="-10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모서리가 둥근 직사각형 62">
            <a:extLst>
              <a:ext uri="{FF2B5EF4-FFF2-40B4-BE49-F238E27FC236}">
                <a16:creationId xmlns:a16="http://schemas.microsoft.com/office/drawing/2014/main" id="{95A49AE3-BDC2-4BA9-A010-01F8D37F70C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9" name="모서리가 둥근 직사각형 62">
            <a:extLst>
              <a:ext uri="{FF2B5EF4-FFF2-40B4-BE49-F238E27FC236}">
                <a16:creationId xmlns:a16="http://schemas.microsoft.com/office/drawing/2014/main" id="{F8690446-A1B2-4709-B2B4-5003C11EFFE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0" name="모서리가 둥근 직사각형 62">
            <a:extLst>
              <a:ext uri="{FF2B5EF4-FFF2-40B4-BE49-F238E27FC236}">
                <a16:creationId xmlns:a16="http://schemas.microsoft.com/office/drawing/2014/main" id="{1982BA81-3B17-4957-AE1C-BB10D4721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1" name="모서리가 둥근 직사각형 62">
            <a:extLst>
              <a:ext uri="{FF2B5EF4-FFF2-40B4-BE49-F238E27FC236}">
                <a16:creationId xmlns:a16="http://schemas.microsoft.com/office/drawing/2014/main" id="{4F7FAD07-C778-432D-B6C7-42CE5CC80B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2" name="모서리가 둥근 직사각형 62">
            <a:extLst>
              <a:ext uri="{FF2B5EF4-FFF2-40B4-BE49-F238E27FC236}">
                <a16:creationId xmlns:a16="http://schemas.microsoft.com/office/drawing/2014/main" id="{A8C557F0-448A-4B3A-9DAA-D6497F34A2C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ko-KR" altLang="en-US" sz="100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3" name="모서리가 둥근 직사각형 62">
            <a:extLst>
              <a:ext uri="{FF2B5EF4-FFF2-40B4-BE49-F238E27FC236}">
                <a16:creationId xmlns:a16="http://schemas.microsoft.com/office/drawing/2014/main" id="{D2D09A9B-FF82-40B6-A350-E6234F51AD5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ko-KR" altLang="en-US" sz="100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FDC3A6C-92A8-4E99-8311-F8D344DEC815}"/>
              </a:ext>
            </a:extLst>
          </p:cNvPr>
          <p:cNvCxnSpPr>
            <a:endCxn id="12" idx="2"/>
          </p:cNvCxnSpPr>
          <p:nvPr userDrawn="1"/>
        </p:nvCxnSpPr>
        <p:spPr>
          <a:xfrm flipH="1" flipV="1">
            <a:off x="3127604" y="3206561"/>
            <a:ext cx="0" cy="70012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94E4BD5-6E73-4774-A431-D73B417F3249}"/>
              </a:ext>
            </a:extLst>
          </p:cNvPr>
          <p:cNvCxnSpPr>
            <a:stCxn id="9" idx="0"/>
            <a:endCxn id="10" idx="2"/>
          </p:cNvCxnSpPr>
          <p:nvPr userDrawn="1"/>
        </p:nvCxnSpPr>
        <p:spPr>
          <a:xfrm flipH="1" flipV="1">
            <a:off x="7455155" y="3206561"/>
            <a:ext cx="0" cy="67154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A68106-6314-4E67-9059-56125DFFC348}"/>
              </a:ext>
            </a:extLst>
          </p:cNvPr>
          <p:cNvGrpSpPr/>
          <p:nvPr userDrawn="1"/>
        </p:nvGrpSpPr>
        <p:grpSpPr>
          <a:xfrm>
            <a:off x="3127604" y="4696906"/>
            <a:ext cx="4327551" cy="784859"/>
            <a:chOff x="3127604" y="4706432"/>
            <a:chExt cx="4327551" cy="380773"/>
          </a:xfrm>
        </p:grpSpPr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81DFC50-44C2-47E9-9241-916B295129E0}"/>
                </a:ext>
              </a:extLst>
            </p:cNvPr>
            <p:cNvCxnSpPr/>
            <p:nvPr/>
          </p:nvCxnSpPr>
          <p:spPr>
            <a:xfrm flipH="1" flipV="1">
              <a:off x="3127604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9AC3577-97B7-40C3-8FE6-678E2CB64D0C}"/>
                </a:ext>
              </a:extLst>
            </p:cNvPr>
            <p:cNvCxnSpPr/>
            <p:nvPr/>
          </p:nvCxnSpPr>
          <p:spPr>
            <a:xfrm flipH="1" flipV="1">
              <a:off x="7455155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모서리가 둥근 직사각형 62">
            <a:extLst>
              <a:ext uri="{FF2B5EF4-FFF2-40B4-BE49-F238E27FC236}">
                <a16:creationId xmlns:a16="http://schemas.microsoft.com/office/drawing/2014/main" id="{1852E88C-0220-4C8D-88EC-EDCC4F72D0F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en-US" altLang="ko-KR" sz="900">
                <a:solidFill>
                  <a:prstClr val="black">
                    <a:lumMod val="75000"/>
                    <a:lumOff val="25000"/>
                  </a:prstClr>
                </a:solidFill>
              </a:rPr>
              <a:t>[Micro]</a:t>
            </a: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</a:rPr>
              <a:t>처음 시작하는 파이썬</a:t>
            </a:r>
            <a:r>
              <a:rPr lang="en-US" altLang="ko-KR" sz="90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</a:rPr>
              <a:t>문법부터 시작하라</a:t>
            </a:r>
          </a:p>
        </p:txBody>
      </p:sp>
      <p:sp>
        <p:nvSpPr>
          <p:cNvPr id="20" name="모서리가 둥근 직사각형 62">
            <a:extLst>
              <a:ext uri="{FF2B5EF4-FFF2-40B4-BE49-F238E27FC236}">
                <a16:creationId xmlns:a16="http://schemas.microsoft.com/office/drawing/2014/main" id="{9158F890-6BC2-4866-9997-BE4969A93F9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en-US" altLang="ko-KR" sz="900">
                <a:solidFill>
                  <a:prstClr val="black">
                    <a:lumMod val="75000"/>
                    <a:lumOff val="25000"/>
                  </a:prstClr>
                </a:solidFill>
              </a:rPr>
              <a:t>[Micro]</a:t>
            </a: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</a:rPr>
              <a:t>처음 시작하는 파이썬</a:t>
            </a:r>
            <a:r>
              <a:rPr lang="en-US" altLang="ko-KR" sz="90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</a:rPr>
              <a:t>구조를 학습하라</a:t>
            </a:r>
          </a:p>
        </p:txBody>
      </p:sp>
      <p:sp>
        <p:nvSpPr>
          <p:cNvPr id="21" name="모서리가 둥근 직사각형 62">
            <a:extLst>
              <a:ext uri="{FF2B5EF4-FFF2-40B4-BE49-F238E27FC236}">
                <a16:creationId xmlns:a16="http://schemas.microsoft.com/office/drawing/2014/main" id="{CE3355BC-5869-45C0-B15E-0D6F934F969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ko-KR" altLang="en-US" sz="900" err="1">
                <a:solidFill>
                  <a:prstClr val="black">
                    <a:lumMod val="75000"/>
                    <a:lumOff val="25000"/>
                  </a:prstClr>
                </a:solidFill>
              </a:rPr>
              <a:t>빅데이터 분석을 통한 </a:t>
            </a:r>
            <a:r>
              <a:rPr lang="en-US" altLang="ko-KR" sz="900">
                <a:solidFill>
                  <a:prstClr val="black">
                    <a:lumMod val="75000"/>
                    <a:lumOff val="25000"/>
                  </a:prstClr>
                </a:solidFill>
              </a:rPr>
              <a:t>Business Insight</a:t>
            </a:r>
          </a:p>
        </p:txBody>
      </p:sp>
      <p:sp>
        <p:nvSpPr>
          <p:cNvPr id="22" name="모서리가 둥근 직사각형 62">
            <a:extLst>
              <a:ext uri="{FF2B5EF4-FFF2-40B4-BE49-F238E27FC236}">
                <a16:creationId xmlns:a16="http://schemas.microsoft.com/office/drawing/2014/main" id="{F46BD484-E49D-4733-8539-4CFD58978A8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ko-KR" altLang="en-US" sz="900" err="1">
                <a:solidFill>
                  <a:prstClr val="black">
                    <a:lumMod val="75000"/>
                    <a:lumOff val="25000"/>
                  </a:prstClr>
                </a:solidFill>
              </a:rPr>
              <a:t>빅데이터 쉽게 이해하기</a:t>
            </a:r>
          </a:p>
        </p:txBody>
      </p:sp>
      <p:sp>
        <p:nvSpPr>
          <p:cNvPr id="23" name="모서리가 둥근 직사각형 62">
            <a:extLst>
              <a:ext uri="{FF2B5EF4-FFF2-40B4-BE49-F238E27FC236}">
                <a16:creationId xmlns:a16="http://schemas.microsoft.com/office/drawing/2014/main" id="{574A1AF5-1770-489E-80BA-62DBD150F99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24" name="모서리가 둥근 직사각형 62">
            <a:extLst>
              <a:ext uri="{FF2B5EF4-FFF2-40B4-BE49-F238E27FC236}">
                <a16:creationId xmlns:a16="http://schemas.microsoft.com/office/drawing/2014/main" id="{C3AA659C-02E5-439E-B065-D3FF9D44737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25" name="텍스트 개체 틀 3">
            <a:extLst>
              <a:ext uri="{FF2B5EF4-FFF2-40B4-BE49-F238E27FC236}">
                <a16:creationId xmlns:a16="http://schemas.microsoft.com/office/drawing/2014/main" id="{4DAC1ABD-60BA-445A-8415-B7433E2E92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9BE8029-5617-4CEB-A606-2FE7503555B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7" name="액자 48">
              <a:extLst>
                <a:ext uri="{FF2B5EF4-FFF2-40B4-BE49-F238E27FC236}">
                  <a16:creationId xmlns:a16="http://schemas.microsoft.com/office/drawing/2014/main" id="{21540709-6E79-4F6D-8CF0-F433DAFBF11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액자 48">
              <a:extLst>
                <a:ext uri="{FF2B5EF4-FFF2-40B4-BE49-F238E27FC236}">
                  <a16:creationId xmlns:a16="http://schemas.microsoft.com/office/drawing/2014/main" id="{A3303B99-8B8F-48F3-BC90-62ABAE4397A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자유형 8">
            <a:extLst>
              <a:ext uri="{FF2B5EF4-FFF2-40B4-BE49-F238E27FC236}">
                <a16:creationId xmlns:a16="http://schemas.microsoft.com/office/drawing/2014/main" id="{2AA41262-E67B-4D84-AAF9-A983D950DB6B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84EF7E31-6FF8-4C42-908F-590490E2B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6C2BB37-6136-435F-BC10-62ACFC56102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54594AF-31B0-479F-A2C3-199EC908EA3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3" name="액자 48">
              <a:extLst>
                <a:ext uri="{FF2B5EF4-FFF2-40B4-BE49-F238E27FC236}">
                  <a16:creationId xmlns:a16="http://schemas.microsoft.com/office/drawing/2014/main" id="{2213C254-FD4F-4B99-87AF-F99EB877482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70D0860F-92A6-44BD-B4AE-2E7788FC60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자유형 8">
            <a:extLst>
              <a:ext uri="{FF2B5EF4-FFF2-40B4-BE49-F238E27FC236}">
                <a16:creationId xmlns:a16="http://schemas.microsoft.com/office/drawing/2014/main" id="{E1643E47-EB19-4732-8C00-1F1591177B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A9F17C7F-D195-46FA-B760-E16F57365F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43EB18E-D7A3-46EF-A60F-194D894EDBB3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116114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3150FB-6568-4E7A-8C23-02751CC0CF7A}"/>
              </a:ext>
            </a:extLst>
          </p:cNvPr>
          <p:cNvGrpSpPr/>
          <p:nvPr userDrawn="1"/>
        </p:nvGrpSpPr>
        <p:grpSpPr>
          <a:xfrm>
            <a:off x="344543" y="1586125"/>
            <a:ext cx="4824515" cy="4990295"/>
            <a:chOff x="6794106" y="1412875"/>
            <a:chExt cx="2768952" cy="513528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A2B468F-F743-4AF4-922C-ACE4C11A40D5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ko-KR" altLang="en-US" sz="1700" b="1" spc="-15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FBBBB5A-CEE6-4854-88A2-5D0D86DB09B8}"/>
                </a:ext>
              </a:extLst>
            </p:cNvPr>
            <p:cNvSpPr/>
            <p:nvPr/>
          </p:nvSpPr>
          <p:spPr>
            <a:xfrm>
              <a:off x="6794106" y="1892035"/>
              <a:ext cx="2767316" cy="4656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/>
              <a:endParaRPr lang="ko-KR" altLang="en-US" kern="0">
                <a:solidFill>
                  <a:prstClr val="white"/>
                </a:solidFill>
                <a:latin typeface="Arial" panose="020B0604020202020204" pitchFamily="34" charset="0"/>
                <a:ea typeface="맑은 고딕" panose="020F0302020204030204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6174E18-E4BD-4DEA-99A2-AF79BE6D1D81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rgbClr val="40404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endParaRPr lang="ko-KR" altLang="en-US" b="1" spc="-1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F2C47A0-2156-4572-BAF5-BB5086E5220A}"/>
              </a:ext>
            </a:extLst>
          </p:cNvPr>
          <p:cNvGrpSpPr/>
          <p:nvPr userDrawn="1"/>
        </p:nvGrpSpPr>
        <p:grpSpPr>
          <a:xfrm>
            <a:off x="5165484" y="1586125"/>
            <a:ext cx="4397561" cy="4990295"/>
            <a:chOff x="6794106" y="1412875"/>
            <a:chExt cx="2768952" cy="5135282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2A2B32E-8103-452B-8171-05869EF3B6F8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3374C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ko-KR" altLang="en-US" sz="1700" b="1" spc="-15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939F989-BC7B-4B6C-9D4C-394DD468FD63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</a:pPr>
              <a:endParaRPr lang="ko-KR" altLang="en-US" b="1" spc="-1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35AD134-AB1B-4D98-89A5-63094A782014}"/>
              </a:ext>
            </a:extLst>
          </p:cNvPr>
          <p:cNvGrpSpPr/>
          <p:nvPr userDrawn="1"/>
        </p:nvGrpSpPr>
        <p:grpSpPr>
          <a:xfrm>
            <a:off x="5354843" y="2315457"/>
            <a:ext cx="4018845" cy="989254"/>
            <a:chOff x="5354843" y="2315457"/>
            <a:chExt cx="4018845" cy="98925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69CAFEF-904B-4389-A677-F0F8D26DBB8B}"/>
                </a:ext>
              </a:extLst>
            </p:cNvPr>
            <p:cNvSpPr/>
            <p:nvPr/>
          </p:nvSpPr>
          <p:spPr bwMode="auto">
            <a:xfrm>
              <a:off x="5763079" y="2744878"/>
              <a:ext cx="3607837" cy="559833"/>
            </a:xfrm>
            <a:prstGeom prst="rect">
              <a:avLst/>
            </a:prstGeom>
          </p:spPr>
          <p:txBody>
            <a:bodyPr wrap="square" l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200" kern="0" spc="-10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200" kern="0" spc="-10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97DF160-2F08-462B-B93C-2C7D05CA409C}"/>
                </a:ext>
              </a:extLst>
            </p:cNvPr>
            <p:cNvGrpSpPr/>
            <p:nvPr/>
          </p:nvGrpSpPr>
          <p:grpSpPr>
            <a:xfrm>
              <a:off x="5354843" y="2315457"/>
              <a:ext cx="4018845" cy="302741"/>
              <a:chOff x="5316299" y="2150752"/>
              <a:chExt cx="4018201" cy="302741"/>
            </a:xfrm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B9DAEB7B-9965-466F-8ABA-BFE5AF7CFD7C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01</a:t>
                </a:r>
                <a:r>
                  <a:rPr kumimoji="1" lang="en-US" altLang="ko-KR" sz="1400" b="1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 </a:t>
                </a:r>
                <a:r>
                  <a:rPr kumimoji="1" lang="ko-KR" altLang="en-US" sz="1400" b="1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16" name="자유형 109">
                <a:extLst>
                  <a:ext uri="{FF2B5EF4-FFF2-40B4-BE49-F238E27FC236}">
                    <a16:creationId xmlns:a16="http://schemas.microsoft.com/office/drawing/2014/main" id="{4D4B55D3-C385-42BC-A70B-04A1C6B1ADD9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7" name="자유형 111">
                <a:extLst>
                  <a:ext uri="{FF2B5EF4-FFF2-40B4-BE49-F238E27FC236}">
                    <a16:creationId xmlns:a16="http://schemas.microsoft.com/office/drawing/2014/main" id="{F161153F-9FE3-4011-B095-6400D61E4171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F95ADBA-807D-4367-AE30-F94A94FA3142}"/>
              </a:ext>
            </a:extLst>
          </p:cNvPr>
          <p:cNvGrpSpPr/>
          <p:nvPr userDrawn="1"/>
        </p:nvGrpSpPr>
        <p:grpSpPr>
          <a:xfrm>
            <a:off x="5354843" y="3493595"/>
            <a:ext cx="4018845" cy="1006025"/>
            <a:chOff x="5354843" y="3440407"/>
            <a:chExt cx="4018845" cy="1006025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1D59CFD-0F4C-404D-AE8B-E6515B39568F}"/>
                </a:ext>
              </a:extLst>
            </p:cNvPr>
            <p:cNvSpPr/>
            <p:nvPr/>
          </p:nvSpPr>
          <p:spPr bwMode="auto">
            <a:xfrm>
              <a:off x="5763079" y="3886920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200" kern="0" spc="-10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200" kern="0" spc="-10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37CEB43-0B5A-42F1-80F1-586599D435D4}"/>
                </a:ext>
              </a:extLst>
            </p:cNvPr>
            <p:cNvGrpSpPr/>
            <p:nvPr/>
          </p:nvGrpSpPr>
          <p:grpSpPr>
            <a:xfrm>
              <a:off x="5354843" y="3440407"/>
              <a:ext cx="4018845" cy="302741"/>
              <a:chOff x="5316299" y="2150752"/>
              <a:chExt cx="4018201" cy="302741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61EDADCB-02F5-4E30-A016-896D4DBD6F35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02</a:t>
                </a:r>
                <a:r>
                  <a:rPr kumimoji="1" lang="en-US" altLang="ko-KR" sz="1400" b="1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2" name="자유형 118">
                <a:extLst>
                  <a:ext uri="{FF2B5EF4-FFF2-40B4-BE49-F238E27FC236}">
                    <a16:creationId xmlns:a16="http://schemas.microsoft.com/office/drawing/2014/main" id="{7A9951A6-2BDE-428E-90CF-9922498A98A5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3" name="자유형 119">
                <a:extLst>
                  <a:ext uri="{FF2B5EF4-FFF2-40B4-BE49-F238E27FC236}">
                    <a16:creationId xmlns:a16="http://schemas.microsoft.com/office/drawing/2014/main" id="{1C830370-C496-4325-A6C7-64AB1C534020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FB2D66C-6847-4B3C-B54F-BF9F313AFFBD}"/>
              </a:ext>
            </a:extLst>
          </p:cNvPr>
          <p:cNvGrpSpPr/>
          <p:nvPr userDrawn="1"/>
        </p:nvGrpSpPr>
        <p:grpSpPr>
          <a:xfrm>
            <a:off x="5354843" y="4968902"/>
            <a:ext cx="4018845" cy="1014571"/>
            <a:chOff x="5354843" y="4857804"/>
            <a:chExt cx="4018845" cy="1014571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82A1513-D4D7-4F0A-99BE-11DC1AC89706}"/>
                </a:ext>
              </a:extLst>
            </p:cNvPr>
            <p:cNvSpPr/>
            <p:nvPr/>
          </p:nvSpPr>
          <p:spPr bwMode="auto">
            <a:xfrm>
              <a:off x="5763079" y="5312863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200" kern="0" spc="-10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200" kern="0" spc="-10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2886D66-30B5-4F0D-ACF1-BCF89C76C8DB}"/>
                </a:ext>
              </a:extLst>
            </p:cNvPr>
            <p:cNvGrpSpPr/>
            <p:nvPr/>
          </p:nvGrpSpPr>
          <p:grpSpPr>
            <a:xfrm>
              <a:off x="5354843" y="4857804"/>
              <a:ext cx="4018845" cy="302741"/>
              <a:chOff x="5316299" y="2150752"/>
              <a:chExt cx="4018201" cy="302741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499BF5CA-666D-4D89-BB7C-5A5083922B52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03</a:t>
                </a:r>
                <a:r>
                  <a:rPr kumimoji="1" lang="en-US" altLang="ko-KR" sz="1400" b="1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8" name="자유형 124">
                <a:extLst>
                  <a:ext uri="{FF2B5EF4-FFF2-40B4-BE49-F238E27FC236}">
                    <a16:creationId xmlns:a16="http://schemas.microsoft.com/office/drawing/2014/main" id="{AFD2CAAB-8708-46FF-8DBC-2829CC8F9F68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9" name="자유형 125">
                <a:extLst>
                  <a:ext uri="{FF2B5EF4-FFF2-40B4-BE49-F238E27FC236}">
                    <a16:creationId xmlns:a16="http://schemas.microsoft.com/office/drawing/2014/main" id="{BF59B450-50E6-431C-81FC-9461AECEF34F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B173C04-68C3-4B22-B1EC-C235275890C2}"/>
              </a:ext>
            </a:extLst>
          </p:cNvPr>
          <p:cNvGrpSpPr/>
          <p:nvPr userDrawn="1"/>
        </p:nvGrpSpPr>
        <p:grpSpPr>
          <a:xfrm>
            <a:off x="2471515" y="2280375"/>
            <a:ext cx="2459188" cy="4225942"/>
            <a:chOff x="6446687" y="2107125"/>
            <a:chExt cx="2459188" cy="4225942"/>
          </a:xfrm>
        </p:grpSpPr>
        <p:sp>
          <p:nvSpPr>
            <p:cNvPr id="31" name="사다리꼴 30">
              <a:extLst>
                <a:ext uri="{FF2B5EF4-FFF2-40B4-BE49-F238E27FC236}">
                  <a16:creationId xmlns:a16="http://schemas.microsoft.com/office/drawing/2014/main" id="{EADFA09C-C302-4932-831F-A0F0863072F6}"/>
                </a:ext>
              </a:extLst>
            </p:cNvPr>
            <p:cNvSpPr/>
            <p:nvPr/>
          </p:nvSpPr>
          <p:spPr>
            <a:xfrm rot="5400000">
              <a:off x="5710164" y="3250855"/>
              <a:ext cx="4166188" cy="1950742"/>
            </a:xfrm>
            <a:prstGeom prst="trapezoid">
              <a:avLst>
                <a:gd name="adj" fmla="val 5542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5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</a:gradFill>
            <a:ln>
              <a:noFill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12롯데마트드림Medium" panose="02020603020101020101" pitchFamily="18" charset="-127"/>
                <a:ea typeface="12롯데마트드림Medium" panose="02020603020101020101" pitchFamily="18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3B2EA704-38C4-4ADE-B854-828B5B967741}"/>
                </a:ext>
              </a:extLst>
            </p:cNvPr>
            <p:cNvGrpSpPr/>
            <p:nvPr/>
          </p:nvGrpSpPr>
          <p:grpSpPr>
            <a:xfrm>
              <a:off x="7335877" y="2453493"/>
              <a:ext cx="1569998" cy="3533206"/>
              <a:chOff x="7261217" y="2217415"/>
              <a:chExt cx="1719318" cy="3533206"/>
            </a:xfrm>
          </p:grpSpPr>
          <p:sp>
            <p:nvSpPr>
              <p:cNvPr id="40" name="모서리가 둥근 직사각형 138">
                <a:extLst>
                  <a:ext uri="{FF2B5EF4-FFF2-40B4-BE49-F238E27FC236}">
                    <a16:creationId xmlns:a16="http://schemas.microsoft.com/office/drawing/2014/main" id="{FE11105D-0309-4CFA-A6AF-6C8D1AD9DD9F}"/>
                  </a:ext>
                </a:extLst>
              </p:cNvPr>
              <p:cNvSpPr/>
              <p:nvPr/>
            </p:nvSpPr>
            <p:spPr>
              <a:xfrm>
                <a:off x="7261217" y="2217415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1" name="모서리가 둥근 직사각형 139">
                <a:extLst>
                  <a:ext uri="{FF2B5EF4-FFF2-40B4-BE49-F238E27FC236}">
                    <a16:creationId xmlns:a16="http://schemas.microsoft.com/office/drawing/2014/main" id="{E7FC3AEC-18E1-4819-9751-85179B16E833}"/>
                  </a:ext>
                </a:extLst>
              </p:cNvPr>
              <p:cNvSpPr/>
              <p:nvPr/>
            </p:nvSpPr>
            <p:spPr>
              <a:xfrm>
                <a:off x="7261217" y="2970948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2" name="모서리가 둥근 직사각형 140">
                <a:extLst>
                  <a:ext uri="{FF2B5EF4-FFF2-40B4-BE49-F238E27FC236}">
                    <a16:creationId xmlns:a16="http://schemas.microsoft.com/office/drawing/2014/main" id="{181EF1BE-541A-4AD7-8C65-3B46EB043E68}"/>
                  </a:ext>
                </a:extLst>
              </p:cNvPr>
              <p:cNvSpPr/>
              <p:nvPr/>
            </p:nvSpPr>
            <p:spPr>
              <a:xfrm>
                <a:off x="7261217" y="3724481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3" name="모서리가 둥근 직사각형 141">
                <a:extLst>
                  <a:ext uri="{FF2B5EF4-FFF2-40B4-BE49-F238E27FC236}">
                    <a16:creationId xmlns:a16="http://schemas.microsoft.com/office/drawing/2014/main" id="{2E10D922-7030-467B-A117-CFF94FD98EF7}"/>
                  </a:ext>
                </a:extLst>
              </p:cNvPr>
              <p:cNvSpPr/>
              <p:nvPr/>
            </p:nvSpPr>
            <p:spPr>
              <a:xfrm>
                <a:off x="7261217" y="4478014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4" name="모서리가 둥근 직사각형 142">
                <a:extLst>
                  <a:ext uri="{FF2B5EF4-FFF2-40B4-BE49-F238E27FC236}">
                    <a16:creationId xmlns:a16="http://schemas.microsoft.com/office/drawing/2014/main" id="{4D4D8361-C630-49CE-BCE2-903E921205D7}"/>
                  </a:ext>
                </a:extLst>
              </p:cNvPr>
              <p:cNvSpPr/>
              <p:nvPr/>
            </p:nvSpPr>
            <p:spPr>
              <a:xfrm>
                <a:off x="7261217" y="5231547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</p:grpSp>
        <p:sp>
          <p:nvSpPr>
            <p:cNvPr id="33" name="모서리가 둥근 직사각형 131">
              <a:extLst>
                <a:ext uri="{FF2B5EF4-FFF2-40B4-BE49-F238E27FC236}">
                  <a16:creationId xmlns:a16="http://schemas.microsoft.com/office/drawing/2014/main" id="{115D7D26-A786-4C08-A8F2-4BD2E0156822}"/>
                </a:ext>
              </a:extLst>
            </p:cNvPr>
            <p:cNvSpPr/>
            <p:nvPr/>
          </p:nvSpPr>
          <p:spPr>
            <a:xfrm>
              <a:off x="6446687" y="2107125"/>
              <a:ext cx="503594" cy="4225942"/>
            </a:xfrm>
            <a:prstGeom prst="roundRect">
              <a:avLst>
                <a:gd name="adj" fmla="val 50000"/>
              </a:avLst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500" b="1" spc="-15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</a:p>
            <a:p>
              <a:pPr algn="ctr"/>
              <a:r>
                <a:rPr lang="en-US" altLang="ko-KR" sz="1500" b="1" spc="-15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  <a:p>
              <a:pPr algn="ctr"/>
              <a:r>
                <a:rPr lang="en-US" altLang="ko-KR" sz="1500" b="1" spc="-15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  <a:p>
              <a:pPr algn="ctr"/>
              <a:r>
                <a:rPr lang="en-US" altLang="ko-KR" sz="1500" b="1" spc="-15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F020FE77-760B-4C6A-86F7-DC3EA1E521B2}"/>
                </a:ext>
              </a:extLst>
            </p:cNvPr>
            <p:cNvGrpSpPr/>
            <p:nvPr/>
          </p:nvGrpSpPr>
          <p:grpSpPr>
            <a:xfrm>
              <a:off x="6934197" y="2678266"/>
              <a:ext cx="401677" cy="3078309"/>
              <a:chOff x="6894487" y="2398453"/>
              <a:chExt cx="638722" cy="3482913"/>
            </a:xfrm>
          </p:grpSpPr>
          <p:cxnSp>
            <p:nvCxnSpPr>
              <p:cNvPr id="35" name="직선 화살표 연결선 111">
                <a:extLst>
                  <a:ext uri="{FF2B5EF4-FFF2-40B4-BE49-F238E27FC236}">
                    <a16:creationId xmlns:a16="http://schemas.microsoft.com/office/drawing/2014/main" id="{2A199E9F-1822-47A9-8F80-6E83B8188E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94487" y="2398453"/>
                <a:ext cx="636012" cy="1626964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직선 화살표 연결선 157">
                <a:extLst>
                  <a:ext uri="{FF2B5EF4-FFF2-40B4-BE49-F238E27FC236}">
                    <a16:creationId xmlns:a16="http://schemas.microsoft.com/office/drawing/2014/main" id="{9843CEEC-24D6-44AB-9BB8-96B6E3289A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25415"/>
                <a:ext cx="636012" cy="104130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직선 화살표 연결선 126">
                <a:extLst>
                  <a:ext uri="{FF2B5EF4-FFF2-40B4-BE49-F238E27FC236}">
                    <a16:creationId xmlns:a16="http://schemas.microsoft.com/office/drawing/2014/main" id="{0E4D8470-B95F-4A0D-9515-EACE191074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18121"/>
                <a:ext cx="636012" cy="20741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직선 화살표 연결선 163">
                <a:extLst>
                  <a:ext uri="{FF2B5EF4-FFF2-40B4-BE49-F238E27FC236}">
                    <a16:creationId xmlns:a16="http://schemas.microsoft.com/office/drawing/2014/main" id="{069339E7-3C6C-4B21-BAE5-7E49EA4D3BD5}"/>
                  </a:ext>
                </a:extLst>
              </p:cNvPr>
              <p:cNvCxnSpPr>
                <a:cxnSpLocks noChangeShapeType="1"/>
                <a:endCxn id="41" idx="1"/>
              </p:cNvCxnSpPr>
              <p:nvPr/>
            </p:nvCxnSpPr>
            <p:spPr bwMode="auto">
              <a:xfrm flipV="1">
                <a:off x="6894487" y="3290361"/>
                <a:ext cx="638722" cy="72776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직선 화살표 연결선 157">
                <a:extLst>
                  <a:ext uri="{FF2B5EF4-FFF2-40B4-BE49-F238E27FC236}">
                    <a16:creationId xmlns:a16="http://schemas.microsoft.com/office/drawing/2014/main" id="{96FB8F41-7459-4D4F-B679-0BD41D79D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24100" y="4083600"/>
                <a:ext cx="606399" cy="179776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009254B6-E397-4FC2-B745-AF40F3F99A20}"/>
              </a:ext>
            </a:extLst>
          </p:cNvPr>
          <p:cNvGrpSpPr/>
          <p:nvPr userDrawn="1"/>
        </p:nvGrpSpPr>
        <p:grpSpPr>
          <a:xfrm>
            <a:off x="560457" y="2793266"/>
            <a:ext cx="1653462" cy="3185248"/>
            <a:chOff x="367513" y="2236067"/>
            <a:chExt cx="6171192" cy="3185248"/>
          </a:xfrm>
        </p:grpSpPr>
        <p:sp>
          <p:nvSpPr>
            <p:cNvPr id="46" name="양쪽 모서리가 둥근 사각형 144">
              <a:extLst>
                <a:ext uri="{FF2B5EF4-FFF2-40B4-BE49-F238E27FC236}">
                  <a16:creationId xmlns:a16="http://schemas.microsoft.com/office/drawing/2014/main" id="{C95111DC-9709-4B09-8210-5465B33FB89E}"/>
                </a:ext>
              </a:extLst>
            </p:cNvPr>
            <p:cNvSpPr/>
            <p:nvPr/>
          </p:nvSpPr>
          <p:spPr>
            <a:xfrm>
              <a:off x="367517" y="2236067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양쪽 모서리가 둥근 사각형 145">
              <a:extLst>
                <a:ext uri="{FF2B5EF4-FFF2-40B4-BE49-F238E27FC236}">
                  <a16:creationId xmlns:a16="http://schemas.microsoft.com/office/drawing/2014/main" id="{A57C7BBB-C55D-46A7-B1FA-F95CED6DDF25}"/>
                </a:ext>
              </a:extLst>
            </p:cNvPr>
            <p:cNvSpPr/>
            <p:nvPr/>
          </p:nvSpPr>
          <p:spPr>
            <a:xfrm>
              <a:off x="367513" y="5013176"/>
              <a:ext cx="6171192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양쪽 모서리가 둥근 사각형 146">
              <a:extLst>
                <a:ext uri="{FF2B5EF4-FFF2-40B4-BE49-F238E27FC236}">
                  <a16:creationId xmlns:a16="http://schemas.microsoft.com/office/drawing/2014/main" id="{2686A0CE-EF83-4153-BAA1-7A3CFEBCBDDB}"/>
                </a:ext>
              </a:extLst>
            </p:cNvPr>
            <p:cNvSpPr/>
            <p:nvPr/>
          </p:nvSpPr>
          <p:spPr>
            <a:xfrm>
              <a:off x="367517" y="3617276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텍스트 개체 틀 3">
            <a:extLst>
              <a:ext uri="{FF2B5EF4-FFF2-40B4-BE49-F238E27FC236}">
                <a16:creationId xmlns:a16="http://schemas.microsoft.com/office/drawing/2014/main" id="{F4A8F6DD-298A-4AE9-A170-398178FAAA8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FA32489D-6656-4B47-BC48-0A5CDC0AD39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1" name="액자 48">
              <a:extLst>
                <a:ext uri="{FF2B5EF4-FFF2-40B4-BE49-F238E27FC236}">
                  <a16:creationId xmlns:a16="http://schemas.microsoft.com/office/drawing/2014/main" id="{CB61B5F0-11FB-432A-AB1F-F4D20BCFD6B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액자 48">
              <a:extLst>
                <a:ext uri="{FF2B5EF4-FFF2-40B4-BE49-F238E27FC236}">
                  <a16:creationId xmlns:a16="http://schemas.microsoft.com/office/drawing/2014/main" id="{AB797B22-D6FB-4F11-BD67-06E2C5A44A9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자유형 8">
            <a:extLst>
              <a:ext uri="{FF2B5EF4-FFF2-40B4-BE49-F238E27FC236}">
                <a16:creationId xmlns:a16="http://schemas.microsoft.com/office/drawing/2014/main" id="{10E1A831-C9D3-499B-905D-FCD75D5D4C4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제목 1">
            <a:extLst>
              <a:ext uri="{FF2B5EF4-FFF2-40B4-BE49-F238E27FC236}">
                <a16:creationId xmlns:a16="http://schemas.microsoft.com/office/drawing/2014/main" id="{8A99CE45-D9B8-4DEA-BF66-3C707E5A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BF863B8B-04E8-4446-9ED3-9A6B7CE9882E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C7038DA-2927-4054-9B6A-475C2D432DFD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459D7A36-1A6B-4640-B1EE-29E0FC91EB6C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액자 48">
              <a:extLst>
                <a:ext uri="{FF2B5EF4-FFF2-40B4-BE49-F238E27FC236}">
                  <a16:creationId xmlns:a16="http://schemas.microsoft.com/office/drawing/2014/main" id="{3C22A0E8-A198-4CD6-B8E3-02B600B1BAF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9" name="자유형 8">
            <a:extLst>
              <a:ext uri="{FF2B5EF4-FFF2-40B4-BE49-F238E27FC236}">
                <a16:creationId xmlns:a16="http://schemas.microsoft.com/office/drawing/2014/main" id="{0B815643-90FB-419F-8256-22A8355458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023774A9-02A8-4D67-BB9F-B0D2A2B177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79417E7-83AB-4A2B-8C60-97B66C0CF220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7922904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C9C42CD-3CEE-4B15-A8A3-3C7EC420D69D}"/>
              </a:ext>
            </a:extLst>
          </p:cNvPr>
          <p:cNvSpPr/>
          <p:nvPr userDrawn="1"/>
        </p:nvSpPr>
        <p:spPr>
          <a:xfrm rot="10800000">
            <a:off x="4811213" y="4286855"/>
            <a:ext cx="4676457" cy="1651689"/>
          </a:xfrm>
          <a:prstGeom prst="roundRect">
            <a:avLst>
              <a:gd name="adj" fmla="val 11515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B34C241-83A7-4A81-A3D0-277427DC084A}"/>
              </a:ext>
            </a:extLst>
          </p:cNvPr>
          <p:cNvSpPr/>
          <p:nvPr userDrawn="1"/>
        </p:nvSpPr>
        <p:spPr>
          <a:xfrm rot="10800000">
            <a:off x="399338" y="4302759"/>
            <a:ext cx="4269639" cy="1618227"/>
          </a:xfrm>
          <a:prstGeom prst="roundRect">
            <a:avLst>
              <a:gd name="adj" fmla="val 1001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37E23D4-B4ED-4C1C-8FC6-65207877B55B}"/>
              </a:ext>
            </a:extLst>
          </p:cNvPr>
          <p:cNvSpPr/>
          <p:nvPr userDrawn="1"/>
        </p:nvSpPr>
        <p:spPr>
          <a:xfrm>
            <a:off x="4810387" y="2246125"/>
            <a:ext cx="4672523" cy="1618229"/>
          </a:xfrm>
          <a:prstGeom prst="roundRect">
            <a:avLst>
              <a:gd name="adj" fmla="val 817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00E7A2D-75F8-4BB3-B230-CF786A6BE961}"/>
              </a:ext>
            </a:extLst>
          </p:cNvPr>
          <p:cNvSpPr/>
          <p:nvPr userDrawn="1"/>
        </p:nvSpPr>
        <p:spPr>
          <a:xfrm>
            <a:off x="399341" y="2246125"/>
            <a:ext cx="4269639" cy="1618229"/>
          </a:xfrm>
          <a:prstGeom prst="roundRect">
            <a:avLst>
              <a:gd name="adj" fmla="val 8180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29260-8B77-4FEA-BE5D-998FF11393D4}"/>
              </a:ext>
            </a:extLst>
          </p:cNvPr>
          <p:cNvSpPr txBox="1"/>
          <p:nvPr userDrawn="1"/>
        </p:nvSpPr>
        <p:spPr>
          <a:xfrm>
            <a:off x="582949" y="2678652"/>
            <a:ext cx="3175113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업무 연속성 보장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간단한 재택 근무 환경 설정 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사회적 이슈 영향으로 인한 외부 비대면 업무진행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9DE43-E05E-4FD8-BF3E-21FFD8B28DCB}"/>
              </a:ext>
            </a:extLst>
          </p:cNvPr>
          <p:cNvSpPr txBox="1"/>
          <p:nvPr userDrawn="1"/>
        </p:nvSpPr>
        <p:spPr>
          <a:xfrm>
            <a:off x="582950" y="4769053"/>
            <a:ext cx="2955631" cy="84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대상자 선정</a:t>
            </a:r>
            <a:r>
              <a:rPr kumimoji="0" lang="en-US" altLang="ko-KR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/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준비</a:t>
            </a:r>
            <a:r>
              <a:rPr kumimoji="0" lang="en-US" altLang="ko-KR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/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관리 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용이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대상자에 대한 신속한 공지</a:t>
            </a:r>
            <a:r>
              <a:rPr kumimoji="0" lang="en-US" altLang="ko-KR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 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및 안내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대상자의 준비 현황 확인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대상자의 현황 확인 및 근무 내용 모니터링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3B564-21E0-4F42-A980-505356A032CE}"/>
              </a:ext>
            </a:extLst>
          </p:cNvPr>
          <p:cNvSpPr txBox="1"/>
          <p:nvPr userDrawn="1"/>
        </p:nvSpPr>
        <p:spPr>
          <a:xfrm>
            <a:off x="6270348" y="2690810"/>
            <a:ext cx="3063659" cy="65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사용자 화면에  스크린 마킹을 표시해 정보유출방지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암호화 통신을 통한 네트워크 보안 유지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업무용 </a:t>
            </a:r>
            <a:r>
              <a:rPr kumimoji="0" lang="en-US" altLang="ko-KR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PC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와 사용자 </a:t>
            </a:r>
            <a:r>
              <a:rPr kumimoji="0" lang="en-US" altLang="ko-KR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PC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간 무분별한 접속 차단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74CE7-B5F4-424F-818C-E0363F71CC25}"/>
              </a:ext>
            </a:extLst>
          </p:cNvPr>
          <p:cNvSpPr txBox="1"/>
          <p:nvPr userDrawn="1"/>
        </p:nvSpPr>
        <p:spPr>
          <a:xfrm>
            <a:off x="6270348" y="4769053"/>
            <a:ext cx="3127779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50" b="0" i="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Gateway Sever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설치 및 방화벽 설정으로 서버 준비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재택근무 포탈 및 환경설정 프로그램 제공을 통한 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algn="l" defTabSz="914400">
              <a:lnSpc>
                <a:spcPct val="120000"/>
              </a:lnSpc>
              <a:buClr>
                <a:srgbClr val="1978E4"/>
              </a:buClr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사용자 환경 구축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별도의 프로그램 설치 없이</a:t>
            </a:r>
            <a:r>
              <a:rPr kumimoji="0" lang="en-US" altLang="ko-KR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 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웹 브라우저로 원격 접속 업무 진행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6" name="왼쪽 대괄호 15">
            <a:extLst>
              <a:ext uri="{FF2B5EF4-FFF2-40B4-BE49-F238E27FC236}">
                <a16:creationId xmlns:a16="http://schemas.microsoft.com/office/drawing/2014/main" id="{1616FD42-69CA-479E-A4D3-2ADC090C1967}"/>
              </a:ext>
            </a:extLst>
          </p:cNvPr>
          <p:cNvSpPr/>
          <p:nvPr userDrawn="1"/>
        </p:nvSpPr>
        <p:spPr>
          <a:xfrm rot="5400000">
            <a:off x="2480091" y="170403"/>
            <a:ext cx="119444" cy="4265052"/>
          </a:xfrm>
          <a:prstGeom prst="leftBracket">
            <a:avLst>
              <a:gd name="adj" fmla="val 96098"/>
            </a:avLst>
          </a:prstGeom>
          <a:ln w="31750">
            <a:solidFill>
              <a:srgbClr val="7BBE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7" name="왼쪽 대괄호 16">
            <a:extLst>
              <a:ext uri="{FF2B5EF4-FFF2-40B4-BE49-F238E27FC236}">
                <a16:creationId xmlns:a16="http://schemas.microsoft.com/office/drawing/2014/main" id="{9A5D341B-F0B3-4964-8583-CA4474BA15AE}"/>
              </a:ext>
            </a:extLst>
          </p:cNvPr>
          <p:cNvSpPr/>
          <p:nvPr userDrawn="1"/>
        </p:nvSpPr>
        <p:spPr>
          <a:xfrm rot="5400000">
            <a:off x="7084951" y="-33117"/>
            <a:ext cx="126398" cy="4679045"/>
          </a:xfrm>
          <a:prstGeom prst="leftBracket">
            <a:avLst>
              <a:gd name="adj" fmla="val 96098"/>
            </a:avLst>
          </a:prstGeom>
          <a:ln w="31750">
            <a:solidFill>
              <a:srgbClr val="337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E7B6FDF-6354-4940-AC76-8A54068BB13F}"/>
              </a:ext>
            </a:extLst>
          </p:cNvPr>
          <p:cNvGrpSpPr/>
          <p:nvPr userDrawn="1"/>
        </p:nvGrpSpPr>
        <p:grpSpPr>
          <a:xfrm rot="10800000">
            <a:off x="394576" y="4286088"/>
            <a:ext cx="9118376" cy="165572"/>
            <a:chOff x="385904" y="5080106"/>
            <a:chExt cx="9118376" cy="165572"/>
          </a:xfrm>
        </p:grpSpPr>
        <p:sp>
          <p:nvSpPr>
            <p:cNvPr id="19" name="왼쪽 대괄호 18">
              <a:extLst>
                <a:ext uri="{FF2B5EF4-FFF2-40B4-BE49-F238E27FC236}">
                  <a16:creationId xmlns:a16="http://schemas.microsoft.com/office/drawing/2014/main" id="{93BC61B6-C0C4-467F-B0BC-FC7F75DB4B18}"/>
                </a:ext>
              </a:extLst>
            </p:cNvPr>
            <p:cNvSpPr/>
            <p:nvPr/>
          </p:nvSpPr>
          <p:spPr>
            <a:xfrm rot="16200000">
              <a:off x="2638433" y="2842158"/>
              <a:ext cx="150991" cy="4656049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0" name="왼쪽 대괄호 19">
              <a:extLst>
                <a:ext uri="{FF2B5EF4-FFF2-40B4-BE49-F238E27FC236}">
                  <a16:creationId xmlns:a16="http://schemas.microsoft.com/office/drawing/2014/main" id="{C3BF0980-A3DF-4751-AE0B-A4C07AE1BB89}"/>
                </a:ext>
              </a:extLst>
            </p:cNvPr>
            <p:cNvSpPr/>
            <p:nvPr/>
          </p:nvSpPr>
          <p:spPr>
            <a:xfrm rot="16200000">
              <a:off x="7298900" y="3025716"/>
              <a:ext cx="150990" cy="4259770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08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458D4CE-D9B5-46CA-882B-29EF5B13B5B9}"/>
              </a:ext>
            </a:extLst>
          </p:cNvPr>
          <p:cNvGrpSpPr/>
          <p:nvPr userDrawn="1"/>
        </p:nvGrpSpPr>
        <p:grpSpPr>
          <a:xfrm>
            <a:off x="336874" y="4135781"/>
            <a:ext cx="2500930" cy="427611"/>
            <a:chOff x="419415" y="1574356"/>
            <a:chExt cx="2500930" cy="42761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8490BBFD-5705-49DB-BC53-907F6EBCC0A6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71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3" name="사각형: 둥근 한쪽 모서리 22">
              <a:extLst>
                <a:ext uri="{FF2B5EF4-FFF2-40B4-BE49-F238E27FC236}">
                  <a16:creationId xmlns:a16="http://schemas.microsoft.com/office/drawing/2014/main" id="{13D2FEC1-62C0-4818-869C-8D4AB0D48EA4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6E1A388A-4250-4325-9FFE-63288D85FA5F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04.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관리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통제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구축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용이성</a:t>
              </a:r>
            </a:p>
          </p:txBody>
        </p:sp>
      </p:grpSp>
      <p:sp>
        <p:nvSpPr>
          <p:cNvPr id="25" name="타원 24">
            <a:extLst>
              <a:ext uri="{FF2B5EF4-FFF2-40B4-BE49-F238E27FC236}">
                <a16:creationId xmlns:a16="http://schemas.microsoft.com/office/drawing/2014/main" id="{2425FFE0-FA4D-48EE-B66E-AE64CA62A0C9}"/>
              </a:ext>
            </a:extLst>
          </p:cNvPr>
          <p:cNvSpPr/>
          <p:nvPr userDrawn="1"/>
        </p:nvSpPr>
        <p:spPr>
          <a:xfrm>
            <a:off x="3673600" y="2931487"/>
            <a:ext cx="2187184" cy="218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grpSp>
        <p:nvGrpSpPr>
          <p:cNvPr id="26" name="그룹 48">
            <a:extLst>
              <a:ext uri="{FF2B5EF4-FFF2-40B4-BE49-F238E27FC236}">
                <a16:creationId xmlns:a16="http://schemas.microsoft.com/office/drawing/2014/main" id="{546C0C6C-706D-426C-8BC3-00C9694B028E}"/>
              </a:ext>
            </a:extLst>
          </p:cNvPr>
          <p:cNvGrpSpPr/>
          <p:nvPr userDrawn="1"/>
        </p:nvGrpSpPr>
        <p:grpSpPr>
          <a:xfrm>
            <a:off x="3274410" y="2530771"/>
            <a:ext cx="3006724" cy="3002516"/>
            <a:chOff x="3050725" y="2409212"/>
            <a:chExt cx="3028872" cy="3025131"/>
          </a:xfrm>
        </p:grpSpPr>
        <p:grpSp>
          <p:nvGrpSpPr>
            <p:cNvPr id="27" name="그룹 21">
              <a:extLst>
                <a:ext uri="{FF2B5EF4-FFF2-40B4-BE49-F238E27FC236}">
                  <a16:creationId xmlns:a16="http://schemas.microsoft.com/office/drawing/2014/main" id="{B6F99D63-0B66-4B57-8C25-5D1CFD7EDB69}"/>
                </a:ext>
              </a:extLst>
            </p:cNvPr>
            <p:cNvGrpSpPr/>
            <p:nvPr/>
          </p:nvGrpSpPr>
          <p:grpSpPr>
            <a:xfrm>
              <a:off x="3050725" y="2409212"/>
              <a:ext cx="3028872" cy="3025131"/>
              <a:chOff x="3377090" y="2472056"/>
              <a:chExt cx="3547874" cy="3544553"/>
            </a:xfrm>
          </p:grpSpPr>
          <p:sp>
            <p:nvSpPr>
              <p:cNvPr id="29" name="막힌 원호 28">
                <a:extLst>
                  <a:ext uri="{FF2B5EF4-FFF2-40B4-BE49-F238E27FC236}">
                    <a16:creationId xmlns:a16="http://schemas.microsoft.com/office/drawing/2014/main" id="{AEC812FD-D59A-4C56-8B79-8DF13779888E}"/>
                  </a:ext>
                </a:extLst>
              </p:cNvPr>
              <p:cNvSpPr/>
              <p:nvPr/>
            </p:nvSpPr>
            <p:spPr bwMode="auto">
              <a:xfrm rot="16200000">
                <a:off x="3377209" y="2472591"/>
                <a:ext cx="3523285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7BBEF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algn="ctr" defTabSz="914400" eaLnBrk="1" latinLnBrk="1" hangingPunct="1">
                  <a:buNone/>
                  <a:defRPr kumimoji="0" sz="1800" b="0" i="0" normalizeH="0" noProof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endParaRPr lang="ko-KR" altLang="en-US"/>
              </a:p>
            </p:txBody>
          </p:sp>
          <p:sp>
            <p:nvSpPr>
              <p:cNvPr id="30" name="막힌 원호 29">
                <a:extLst>
                  <a:ext uri="{FF2B5EF4-FFF2-40B4-BE49-F238E27FC236}">
                    <a16:creationId xmlns:a16="http://schemas.microsoft.com/office/drawing/2014/main" id="{1CDE9825-7C65-488E-9960-07836F169725}"/>
                  </a:ext>
                </a:extLst>
              </p:cNvPr>
              <p:cNvSpPr/>
              <p:nvPr/>
            </p:nvSpPr>
            <p:spPr bwMode="auto">
              <a:xfrm>
                <a:off x="3399568" y="2472710"/>
                <a:ext cx="3523522" cy="3523285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1" name="막힌 원호 30">
                <a:extLst>
                  <a:ext uri="{FF2B5EF4-FFF2-40B4-BE49-F238E27FC236}">
                    <a16:creationId xmlns:a16="http://schemas.microsoft.com/office/drawing/2014/main" id="{F8276D51-8995-43A1-84F4-9431FEAE8DE5}"/>
                  </a:ext>
                </a:extLst>
              </p:cNvPr>
              <p:cNvSpPr/>
              <p:nvPr/>
            </p:nvSpPr>
            <p:spPr bwMode="auto">
              <a:xfrm rot="5400000">
                <a:off x="3398750" y="2490394"/>
                <a:ext cx="3525159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2" name="막힌 원호 31">
                <a:extLst>
                  <a:ext uri="{FF2B5EF4-FFF2-40B4-BE49-F238E27FC236}">
                    <a16:creationId xmlns:a16="http://schemas.microsoft.com/office/drawing/2014/main" id="{D750338E-9CD7-490F-A7B3-49FBA78211BA}"/>
                  </a:ext>
                </a:extLst>
              </p:cNvPr>
              <p:cNvSpPr/>
              <p:nvPr/>
            </p:nvSpPr>
            <p:spPr bwMode="auto">
              <a:xfrm rot="10800000">
                <a:off x="3377090" y="2489576"/>
                <a:ext cx="3523522" cy="3525159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3" name="Rectangle 304">
                <a:extLst>
                  <a:ext uri="{FF2B5EF4-FFF2-40B4-BE49-F238E27FC236}">
                    <a16:creationId xmlns:a16="http://schemas.microsoft.com/office/drawing/2014/main" id="{B231815F-B7AB-4F57-AEFD-35B9830BC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2997436"/>
                <a:ext cx="740513" cy="363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  <a:endParaRPr lang="ko-KR" altLang="en-US" sz="1400" b="1" spc="-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04">
                <a:extLst>
                  <a:ext uri="{FF2B5EF4-FFF2-40B4-BE49-F238E27FC236}">
                    <a16:creationId xmlns:a16="http://schemas.microsoft.com/office/drawing/2014/main" id="{0DF2DB7A-C966-4D8E-ADED-F1E227047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2997436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35" name="Rectangle 304">
                <a:extLst>
                  <a:ext uri="{FF2B5EF4-FFF2-40B4-BE49-F238E27FC236}">
                    <a16:creationId xmlns:a16="http://schemas.microsoft.com/office/drawing/2014/main" id="{9745AF6B-7A5B-451C-A0F4-2B0A47A1B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</a:p>
            </p:txBody>
          </p:sp>
          <p:sp>
            <p:nvSpPr>
              <p:cNvPr id="36" name="Rectangle 304">
                <a:extLst>
                  <a:ext uri="{FF2B5EF4-FFF2-40B4-BE49-F238E27FC236}">
                    <a16:creationId xmlns:a16="http://schemas.microsoft.com/office/drawing/2014/main" id="{E6E3431C-AED8-4895-8E6B-75695450F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</a:p>
            </p:txBody>
          </p:sp>
          <p:sp>
            <p:nvSpPr>
              <p:cNvPr id="37" name="타원 20">
                <a:extLst>
                  <a:ext uri="{FF2B5EF4-FFF2-40B4-BE49-F238E27FC236}">
                    <a16:creationId xmlns:a16="http://schemas.microsoft.com/office/drawing/2014/main" id="{0C90F844-D4D3-44E8-8B7E-8A799D98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060" y="2472056"/>
                <a:ext cx="576715" cy="576715"/>
              </a:xfrm>
              <a:prstGeom prst="ellipse">
                <a:avLst/>
              </a:prstGeom>
              <a:solidFill>
                <a:srgbClr val="7BB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marL="0" algn="ctr" defTabSz="914400" eaLnBrk="1" latinLnBrk="1" hangingPunct="1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 altLang="en-US"/>
              </a:p>
            </p:txBody>
          </p:sp>
          <p:sp>
            <p:nvSpPr>
              <p:cNvPr id="38" name="타원 103">
                <a:extLst>
                  <a:ext uri="{FF2B5EF4-FFF2-40B4-BE49-F238E27FC236}">
                    <a16:creationId xmlns:a16="http://schemas.microsoft.com/office/drawing/2014/main" id="{B8BA7991-C93D-4356-909E-6A196B8C9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551" y="5439390"/>
                <a:ext cx="575078" cy="577219"/>
              </a:xfrm>
              <a:prstGeom prst="ellipse">
                <a:avLst/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9" name="타원 104">
                <a:extLst>
                  <a:ext uri="{FF2B5EF4-FFF2-40B4-BE49-F238E27FC236}">
                    <a16:creationId xmlns:a16="http://schemas.microsoft.com/office/drawing/2014/main" id="{9A65BEF8-C463-4FF0-99DE-88A50BE0C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013" y="3958861"/>
                <a:ext cx="576951" cy="577219"/>
              </a:xfrm>
              <a:prstGeom prst="ellipse">
                <a:avLst/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40" name="타원 105">
                <a:extLst>
                  <a:ext uri="{FF2B5EF4-FFF2-40B4-BE49-F238E27FC236}">
                    <a16:creationId xmlns:a16="http://schemas.microsoft.com/office/drawing/2014/main" id="{F3A9B6EC-3A90-428E-BE8B-EFC1DEA24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962" y="3958861"/>
                <a:ext cx="576951" cy="577219"/>
              </a:xfrm>
              <a:prstGeom prst="ellipse">
                <a:avLst/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</p:grpSp>
        <p:pic>
          <p:nvPicPr>
            <p:cNvPr id="28" name="그림 17">
              <a:extLst>
                <a:ext uri="{FF2B5EF4-FFF2-40B4-BE49-F238E27FC236}">
                  <a16:creationId xmlns:a16="http://schemas.microsoft.com/office/drawing/2014/main" id="{FF48499F-45AB-4476-A325-B9C771793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4" r="22591"/>
            <a:stretch>
              <a:fillRect/>
            </a:stretch>
          </p:blipFill>
          <p:spPr bwMode="auto">
            <a:xfrm>
              <a:off x="3657636" y="3014712"/>
              <a:ext cx="1809714" cy="200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428AA7B-0713-4C01-88DE-48899EC0E39B}"/>
              </a:ext>
            </a:extLst>
          </p:cNvPr>
          <p:cNvSpPr txBox="1"/>
          <p:nvPr userDrawn="1"/>
        </p:nvSpPr>
        <p:spPr>
          <a:xfrm>
            <a:off x="3875295" y="3811713"/>
            <a:ext cx="1798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2000" b="1" err="1">
                <a:solidFill>
                  <a:srgbClr val="222222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solution</a:t>
            </a:r>
            <a:endParaRPr lang="ko-KR" altLang="ko-KR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1EB8B89-3175-4F4D-BBD6-B23AC1BDF250}"/>
              </a:ext>
            </a:extLst>
          </p:cNvPr>
          <p:cNvGrpSpPr/>
          <p:nvPr userDrawn="1"/>
        </p:nvGrpSpPr>
        <p:grpSpPr>
          <a:xfrm flipH="1">
            <a:off x="7070148" y="4135781"/>
            <a:ext cx="2490934" cy="427611"/>
            <a:chOff x="429411" y="1574356"/>
            <a:chExt cx="2490934" cy="427611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A4A67137-D636-4EFC-BCB4-9DBD28F6DB0E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142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4" name="사각형: 둥근 한쪽 모서리 43">
              <a:extLst>
                <a:ext uri="{FF2B5EF4-FFF2-40B4-BE49-F238E27FC236}">
                  <a16:creationId xmlns:a16="http://schemas.microsoft.com/office/drawing/2014/main" id="{98DDD702-763F-4683-95CD-3DF0B33972C8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1D7C79C0-1639-4850-B71D-D66825682BF2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03.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최소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도입 비용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E89C433C-CD3A-4A08-B9FC-BBD126D03073}"/>
              </a:ext>
            </a:extLst>
          </p:cNvPr>
          <p:cNvGrpSpPr/>
          <p:nvPr userDrawn="1"/>
        </p:nvGrpSpPr>
        <p:grpSpPr>
          <a:xfrm flipH="1">
            <a:off x="7070147" y="2083552"/>
            <a:ext cx="2490935" cy="428405"/>
            <a:chOff x="429411" y="1573562"/>
            <a:chExt cx="2490935" cy="428405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F444922C-E048-47E8-B996-44B88ABC89E6}"/>
                </a:ext>
              </a:extLst>
            </p:cNvPr>
            <p:cNvSpPr/>
            <p:nvPr/>
          </p:nvSpPr>
          <p:spPr>
            <a:xfrm>
              <a:off x="2552367" y="1573562"/>
              <a:ext cx="367979" cy="151101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8" name="사각형: 둥근 한쪽 모서리 47">
              <a:extLst>
                <a:ext uri="{FF2B5EF4-FFF2-40B4-BE49-F238E27FC236}">
                  <a16:creationId xmlns:a16="http://schemas.microsoft.com/office/drawing/2014/main" id="{FA6AD73D-0119-4C6C-A5DC-C90E75456FC6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337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24726C5E-F9BE-4D74-ADF0-0D7B6115D91F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02.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보안성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760FA91-54E7-48AD-BC7A-7956EF6DD29F}"/>
              </a:ext>
            </a:extLst>
          </p:cNvPr>
          <p:cNvGrpSpPr/>
          <p:nvPr userDrawn="1"/>
        </p:nvGrpSpPr>
        <p:grpSpPr>
          <a:xfrm>
            <a:off x="336874" y="2076395"/>
            <a:ext cx="2500930" cy="427611"/>
            <a:chOff x="419415" y="1574356"/>
            <a:chExt cx="2500930" cy="427611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5C5D179-A92B-45AC-BB18-9EEF27983069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6B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52" name="사각형: 둥근 한쪽 모서리 51">
              <a:extLst>
                <a:ext uri="{FF2B5EF4-FFF2-40B4-BE49-F238E27FC236}">
                  <a16:creationId xmlns:a16="http://schemas.microsoft.com/office/drawing/2014/main" id="{3A0107D8-A410-4AA1-B9D7-6CF81E2CF7D0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C17C42E1-3AA4-4149-8501-0A0C8FD9DA55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01.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업무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효율성</a:t>
              </a:r>
            </a:p>
          </p:txBody>
        </p:sp>
      </p:grpSp>
      <p:sp>
        <p:nvSpPr>
          <p:cNvPr id="54" name="텍스트 개체 틀 3">
            <a:extLst>
              <a:ext uri="{FF2B5EF4-FFF2-40B4-BE49-F238E27FC236}">
                <a16:creationId xmlns:a16="http://schemas.microsoft.com/office/drawing/2014/main" id="{D60749BF-4865-4C4B-B658-12E12109EE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E569484-0432-471D-9497-8154ED3BB96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6" name="액자 48">
              <a:extLst>
                <a:ext uri="{FF2B5EF4-FFF2-40B4-BE49-F238E27FC236}">
                  <a16:creationId xmlns:a16="http://schemas.microsoft.com/office/drawing/2014/main" id="{5E845120-9D4D-40E8-B305-C3E952F6247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D4F47539-D8A6-4750-A471-4727BECA7B5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8" name="자유형 8">
            <a:extLst>
              <a:ext uri="{FF2B5EF4-FFF2-40B4-BE49-F238E27FC236}">
                <a16:creationId xmlns:a16="http://schemas.microsoft.com/office/drawing/2014/main" id="{31B1509C-4FDE-46D6-BA74-62366A925AB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제목 1">
            <a:extLst>
              <a:ext uri="{FF2B5EF4-FFF2-40B4-BE49-F238E27FC236}">
                <a16:creationId xmlns:a16="http://schemas.microsoft.com/office/drawing/2014/main" id="{EE5F8225-BA14-4F3B-B859-5CAAF22D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A013104-34FA-41C0-8F15-BB6D5D70166C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9B8E8C9-8096-4F8E-8EB6-BC10350B9B0C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62" name="액자 48">
              <a:extLst>
                <a:ext uri="{FF2B5EF4-FFF2-40B4-BE49-F238E27FC236}">
                  <a16:creationId xmlns:a16="http://schemas.microsoft.com/office/drawing/2014/main" id="{9E2521C0-CB6B-4A30-8C86-3AB0F754E92A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액자 48">
              <a:extLst>
                <a:ext uri="{FF2B5EF4-FFF2-40B4-BE49-F238E27FC236}">
                  <a16:creationId xmlns:a16="http://schemas.microsoft.com/office/drawing/2014/main" id="{A48E77FA-4A45-41A0-B102-D02E24DD671C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4" name="자유형 8">
            <a:extLst>
              <a:ext uri="{FF2B5EF4-FFF2-40B4-BE49-F238E27FC236}">
                <a16:creationId xmlns:a16="http://schemas.microsoft.com/office/drawing/2014/main" id="{CF6489F8-B156-453D-BF89-A21B6EB36D7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1D147476-2315-465A-AED9-5584B4DF2F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249360D-D817-47BC-8132-05FBDE94DE96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417444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B98C12B-9197-4BBB-ACB3-41BDA432B26C}"/>
              </a:ext>
            </a:extLst>
          </p:cNvPr>
          <p:cNvSpPr/>
          <p:nvPr userDrawn="1"/>
        </p:nvSpPr>
        <p:spPr>
          <a:xfrm>
            <a:off x="0" y="2821923"/>
            <a:ext cx="9906000" cy="1483629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" name="Rectangle 304">
            <a:extLst>
              <a:ext uri="{FF2B5EF4-FFF2-40B4-BE49-F238E27FC236}">
                <a16:creationId xmlns:a16="http://schemas.microsoft.com/office/drawing/2014/main" id="{85204585-01E2-4CA8-B84E-D25ABC4F49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58488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ko-KR">
                <a:solidFill>
                  <a:schemeClr val="accent2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Rectangle 304">
            <a:extLst>
              <a:ext uri="{FF2B5EF4-FFF2-40B4-BE49-F238E27FC236}">
                <a16:creationId xmlns:a16="http://schemas.microsoft.com/office/drawing/2014/main" id="{FC0BC2D3-1B78-4A88-A549-94B6BCEC87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04475" y="4940073"/>
            <a:ext cx="128111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</p:txBody>
      </p:sp>
      <p:sp>
        <p:nvSpPr>
          <p:cNvPr id="10" name="Rectangle 304">
            <a:extLst>
              <a:ext uri="{FF2B5EF4-FFF2-40B4-BE49-F238E27FC236}">
                <a16:creationId xmlns:a16="http://schemas.microsoft.com/office/drawing/2014/main" id="{CE6FA09A-DE1E-4380-8ED7-62650AD040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0600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ko-KR">
                <a:solidFill>
                  <a:schemeClr val="accent3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Rectangle 304">
            <a:extLst>
              <a:ext uri="{FF2B5EF4-FFF2-40B4-BE49-F238E27FC236}">
                <a16:creationId xmlns:a16="http://schemas.microsoft.com/office/drawing/2014/main" id="{8145463E-232D-4863-94F8-B8DC91FD0C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84050" y="4940073"/>
            <a:ext cx="12827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</p:txBody>
      </p:sp>
      <p:sp>
        <p:nvSpPr>
          <p:cNvPr id="12" name="Rectangle 304">
            <a:extLst>
              <a:ext uri="{FF2B5EF4-FFF2-40B4-BE49-F238E27FC236}">
                <a16:creationId xmlns:a16="http://schemas.microsoft.com/office/drawing/2014/main" id="{3D3A59AF-42AE-4742-9327-84D8A5B31E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2713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ko-KR">
                <a:solidFill>
                  <a:schemeClr val="accent4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EFF1C038-BBE0-478F-ACAB-E0BF4D5C6A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5213" y="4940073"/>
            <a:ext cx="128111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</p:txBody>
      </p:sp>
      <p:sp>
        <p:nvSpPr>
          <p:cNvPr id="14" name="Rectangle 304">
            <a:extLst>
              <a:ext uri="{FF2B5EF4-FFF2-40B4-BE49-F238E27FC236}">
                <a16:creationId xmlns:a16="http://schemas.microsoft.com/office/drawing/2014/main" id="{F81AD8B1-0562-4D34-BBD3-5618E4DA11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3313" y="4940073"/>
            <a:ext cx="1282700" cy="90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  <a:ea typeface="+mn-ea"/>
              </a:rPr>
              <a:t>텍스트를 입력하세요</a:t>
            </a:r>
            <a:endParaRPr kumimoji="0" lang="en-US" altLang="ko-KR" sz="900" spc="-100">
              <a:latin typeface="+mn-ea"/>
              <a:ea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</p:txBody>
      </p:sp>
      <p:sp>
        <p:nvSpPr>
          <p:cNvPr id="15" name="Rectangle 304">
            <a:extLst>
              <a:ext uri="{FF2B5EF4-FFF2-40B4-BE49-F238E27FC236}">
                <a16:creationId xmlns:a16="http://schemas.microsoft.com/office/drawing/2014/main" id="{953B5CF3-1042-4F52-B2BE-358E86E392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3513" y="1914298"/>
            <a:ext cx="622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ko-KR">
                <a:solidFill>
                  <a:schemeClr val="accent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F25AD8C-47A7-406E-996F-0B84350A4F2B}"/>
              </a:ext>
            </a:extLst>
          </p:cNvPr>
          <p:cNvGrpSpPr/>
          <p:nvPr userDrawn="1"/>
        </p:nvGrpSpPr>
        <p:grpSpPr>
          <a:xfrm>
            <a:off x="1396275" y="2444523"/>
            <a:ext cx="7175500" cy="2233612"/>
            <a:chOff x="1396275" y="2444523"/>
            <a:chExt cx="7175500" cy="2233612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CFEAE88-CAAC-4F91-A9AA-EFDBB17AB2C6}"/>
                </a:ext>
              </a:extLst>
            </p:cNvPr>
            <p:cNvSpPr/>
            <p:nvPr/>
          </p:nvSpPr>
          <p:spPr bwMode="auto">
            <a:xfrm>
              <a:off x="1396275" y="2444523"/>
              <a:ext cx="2233613" cy="22336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latinLnBrk="1" hangingPunct="1">
                <a:defRPr/>
              </a:pPr>
              <a:r>
                <a:rPr lang="ko-KR" altLang="en-US" err="1"/>
                <a:t>ㅍ</a:t>
              </a:r>
              <a:endParaRPr lang="ko-KR" altLang="en-US"/>
            </a:p>
          </p:txBody>
        </p:sp>
        <p:sp>
          <p:nvSpPr>
            <p:cNvPr id="18" name="타원 67">
              <a:extLst>
                <a:ext uri="{FF2B5EF4-FFF2-40B4-BE49-F238E27FC236}">
                  <a16:creationId xmlns:a16="http://schemas.microsoft.com/office/drawing/2014/main" id="{E7169F42-2EC7-497A-9A05-BD93804F3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163" y="2444523"/>
              <a:ext cx="2233612" cy="22336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5146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9718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4290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8862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sp>
          <p:nvSpPr>
            <p:cNvPr id="19" name="타원 66">
              <a:extLst>
                <a:ext uri="{FF2B5EF4-FFF2-40B4-BE49-F238E27FC236}">
                  <a16:creationId xmlns:a16="http://schemas.microsoft.com/office/drawing/2014/main" id="{DA77C95C-36FB-4F8F-B6A5-306693F8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463" y="2444523"/>
              <a:ext cx="2233612" cy="22336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5146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9718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4290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8862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sp>
          <p:nvSpPr>
            <p:cNvPr id="20" name="타원 4">
              <a:extLst>
                <a:ext uri="{FF2B5EF4-FFF2-40B4-BE49-F238E27FC236}">
                  <a16:creationId xmlns:a16="http://schemas.microsoft.com/office/drawing/2014/main" id="{EE074C69-22B6-4433-921B-0EFF57121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750" y="2444523"/>
              <a:ext cx="2233613" cy="2233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5146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9718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4290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8862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 algn="ctr" eaLnBrk="1" latinLnBrk="1" hangingPunct="1"/>
              <a:r>
                <a:rPr lang="ko-KR" altLang="en-US"/>
                <a:t>ㅍ</a:t>
              </a:r>
            </a:p>
          </p:txBody>
        </p:sp>
        <p:sp>
          <p:nvSpPr>
            <p:cNvPr id="21" name="Rectangle 304">
              <a:extLst>
                <a:ext uri="{FF2B5EF4-FFF2-40B4-BE49-F238E27FC236}">
                  <a16:creationId xmlns:a16="http://schemas.microsoft.com/office/drawing/2014/main" id="{7CF8FE5D-D007-417A-B440-362AD731A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125" y="3427185"/>
              <a:ext cx="18954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5146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9718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4290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8862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kumimoji="0"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SAMPLE TEXT</a:t>
              </a:r>
            </a:p>
          </p:txBody>
        </p:sp>
        <p:sp>
          <p:nvSpPr>
            <p:cNvPr id="22" name="막힌 원호 21">
              <a:extLst>
                <a:ext uri="{FF2B5EF4-FFF2-40B4-BE49-F238E27FC236}">
                  <a16:creationId xmlns:a16="http://schemas.microsoft.com/office/drawing/2014/main" id="{9C6C2B7A-F370-4A81-85C6-4E2033D78ADA}"/>
                </a:ext>
              </a:extLst>
            </p:cNvPr>
            <p:cNvSpPr/>
            <p:nvPr/>
          </p:nvSpPr>
          <p:spPr bwMode="auto">
            <a:xfrm>
              <a:off x="4674463" y="2446110"/>
              <a:ext cx="2224087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3" name="막힌 원호 22">
              <a:extLst>
                <a:ext uri="{FF2B5EF4-FFF2-40B4-BE49-F238E27FC236}">
                  <a16:creationId xmlns:a16="http://schemas.microsoft.com/office/drawing/2014/main" id="{0A66571C-6D94-49AF-A038-F9F6F54647C8}"/>
                </a:ext>
              </a:extLst>
            </p:cNvPr>
            <p:cNvSpPr/>
            <p:nvPr/>
          </p:nvSpPr>
          <p:spPr bwMode="auto">
            <a:xfrm>
              <a:off x="6338163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4" name="막힌 원호 23">
              <a:extLst>
                <a:ext uri="{FF2B5EF4-FFF2-40B4-BE49-F238E27FC236}">
                  <a16:creationId xmlns:a16="http://schemas.microsoft.com/office/drawing/2014/main" id="{701A15C0-DD0F-47A2-BFB5-560ABA71268D}"/>
                </a:ext>
              </a:extLst>
            </p:cNvPr>
            <p:cNvSpPr/>
            <p:nvPr/>
          </p:nvSpPr>
          <p:spPr bwMode="auto">
            <a:xfrm>
              <a:off x="3031400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latinLnBrk="1" hangingPunct="1">
                <a:defRPr/>
              </a:pPr>
              <a:endParaRPr lang="ko-KR" altLang="en-US"/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60F78FF-D60B-4BDB-AF09-98819E991439}"/>
                </a:ext>
              </a:extLst>
            </p:cNvPr>
            <p:cNvGrpSpPr/>
            <p:nvPr/>
          </p:nvGrpSpPr>
          <p:grpSpPr>
            <a:xfrm>
              <a:off x="1653450" y="2712810"/>
              <a:ext cx="1697038" cy="1695450"/>
              <a:chOff x="1653450" y="2712810"/>
              <a:chExt cx="1697038" cy="1695450"/>
            </a:xfrm>
          </p:grpSpPr>
          <p:sp>
            <p:nvSpPr>
              <p:cNvPr id="35" name="타원 82">
                <a:extLst>
                  <a:ext uri="{FF2B5EF4-FFF2-40B4-BE49-F238E27FC236}">
                    <a16:creationId xmlns:a16="http://schemas.microsoft.com/office/drawing/2014/main" id="{D75B9595-0BBD-4B28-A15F-75754D122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DDDD2251-50B3-4338-88C2-E9ABEAFD8828}"/>
                  </a:ext>
                </a:extLst>
              </p:cNvPr>
              <p:cNvSpPr/>
              <p:nvPr/>
            </p:nvSpPr>
            <p:spPr>
              <a:xfrm>
                <a:off x="1807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6E8A1DEC-9618-429A-A124-8980C2303ACE}"/>
                </a:ext>
              </a:extLst>
            </p:cNvPr>
            <p:cNvGrpSpPr/>
            <p:nvPr/>
          </p:nvGrpSpPr>
          <p:grpSpPr>
            <a:xfrm>
              <a:off x="3294925" y="2712810"/>
              <a:ext cx="1697038" cy="1695450"/>
              <a:chOff x="3294925" y="2712810"/>
              <a:chExt cx="1697038" cy="1695450"/>
            </a:xfrm>
          </p:grpSpPr>
          <p:sp>
            <p:nvSpPr>
              <p:cNvPr id="33" name="타원 3">
                <a:extLst>
                  <a:ext uri="{FF2B5EF4-FFF2-40B4-BE49-F238E27FC236}">
                    <a16:creationId xmlns:a16="http://schemas.microsoft.com/office/drawing/2014/main" id="{23B6BE08-ECD8-4AD4-9602-3AFA4D903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925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B29F498F-BC12-4925-BBF2-AFD17FF9E70F}"/>
                  </a:ext>
                </a:extLst>
              </p:cNvPr>
              <p:cNvSpPr/>
              <p:nvPr/>
            </p:nvSpPr>
            <p:spPr>
              <a:xfrm>
                <a:off x="3448618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022D17C-9584-4529-83CB-BA1A79CE1BEE}"/>
                </a:ext>
              </a:extLst>
            </p:cNvPr>
            <p:cNvGrpSpPr/>
            <p:nvPr/>
          </p:nvGrpSpPr>
          <p:grpSpPr>
            <a:xfrm>
              <a:off x="4949100" y="2712810"/>
              <a:ext cx="1697038" cy="1695450"/>
              <a:chOff x="4949100" y="2712810"/>
              <a:chExt cx="1697038" cy="1695450"/>
            </a:xfrm>
          </p:grpSpPr>
          <p:sp>
            <p:nvSpPr>
              <p:cNvPr id="31" name="타원 63">
                <a:extLst>
                  <a:ext uri="{FF2B5EF4-FFF2-40B4-BE49-F238E27FC236}">
                    <a16:creationId xmlns:a16="http://schemas.microsoft.com/office/drawing/2014/main" id="{0D8EA21D-E360-42FD-A901-0E4921FF5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910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F38D7107-8529-4FCA-9974-1C34F0D3EEDF}"/>
                  </a:ext>
                </a:extLst>
              </p:cNvPr>
              <p:cNvSpPr/>
              <p:nvPr/>
            </p:nvSpPr>
            <p:spPr>
              <a:xfrm>
                <a:off x="510279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8EB6FC86-AEB3-4BFC-BA22-BD9D21868CA0}"/>
                </a:ext>
              </a:extLst>
            </p:cNvPr>
            <p:cNvGrpSpPr/>
            <p:nvPr/>
          </p:nvGrpSpPr>
          <p:grpSpPr>
            <a:xfrm>
              <a:off x="6606450" y="2712810"/>
              <a:ext cx="1697038" cy="1695450"/>
              <a:chOff x="6606450" y="2712810"/>
              <a:chExt cx="1697038" cy="1695450"/>
            </a:xfrm>
          </p:grpSpPr>
          <p:sp>
            <p:nvSpPr>
              <p:cNvPr id="29" name="타원 68">
                <a:extLst>
                  <a:ext uri="{FF2B5EF4-FFF2-40B4-BE49-F238E27FC236}">
                    <a16:creationId xmlns:a16="http://schemas.microsoft.com/office/drawing/2014/main" id="{89A96D19-8D0D-474A-BAFA-11A6CCD01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6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0F3B7D03-3F7E-4F0A-92AF-636C453D26CF}"/>
                  </a:ext>
                </a:extLst>
              </p:cNvPr>
              <p:cNvSpPr/>
              <p:nvPr/>
            </p:nvSpPr>
            <p:spPr>
              <a:xfrm>
                <a:off x="6760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sp>
        <p:nvSpPr>
          <p:cNvPr id="37" name="Freeform 97">
            <a:extLst>
              <a:ext uri="{FF2B5EF4-FFF2-40B4-BE49-F238E27FC236}">
                <a16:creationId xmlns:a16="http://schemas.microsoft.com/office/drawing/2014/main" id="{D6C3E88F-C42F-4DFA-B4C1-135645515EF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80407" y="3295156"/>
            <a:ext cx="635186" cy="408818"/>
          </a:xfrm>
          <a:custGeom>
            <a:avLst/>
            <a:gdLst>
              <a:gd name="T0" fmla="*/ 229 w 1127"/>
              <a:gd name="T1" fmla="*/ 725 h 725"/>
              <a:gd name="T2" fmla="*/ 134 w 1127"/>
              <a:gd name="T3" fmla="*/ 695 h 725"/>
              <a:gd name="T4" fmla="*/ 57 w 1127"/>
              <a:gd name="T5" fmla="*/ 632 h 725"/>
              <a:gd name="T6" fmla="*/ 11 w 1127"/>
              <a:gd name="T7" fmla="*/ 545 h 725"/>
              <a:gd name="T8" fmla="*/ 0 w 1127"/>
              <a:gd name="T9" fmla="*/ 470 h 725"/>
              <a:gd name="T10" fmla="*/ 19 w 1127"/>
              <a:gd name="T11" fmla="*/ 369 h 725"/>
              <a:gd name="T12" fmla="*/ 75 w 1127"/>
              <a:gd name="T13" fmla="*/ 287 h 725"/>
              <a:gd name="T14" fmla="*/ 156 w 1127"/>
              <a:gd name="T15" fmla="*/ 232 h 725"/>
              <a:gd name="T16" fmla="*/ 255 w 1127"/>
              <a:gd name="T17" fmla="*/ 212 h 725"/>
              <a:gd name="T18" fmla="*/ 308 w 1127"/>
              <a:gd name="T19" fmla="*/ 218 h 725"/>
              <a:gd name="T20" fmla="*/ 338 w 1127"/>
              <a:gd name="T21" fmla="*/ 131 h 725"/>
              <a:gd name="T22" fmla="*/ 393 w 1127"/>
              <a:gd name="T23" fmla="*/ 61 h 725"/>
              <a:gd name="T24" fmla="*/ 470 w 1127"/>
              <a:gd name="T25" fmla="*/ 16 h 725"/>
              <a:gd name="T26" fmla="*/ 561 w 1127"/>
              <a:gd name="T27" fmla="*/ 0 h 725"/>
              <a:gd name="T28" fmla="*/ 631 w 1127"/>
              <a:gd name="T29" fmla="*/ 8 h 725"/>
              <a:gd name="T30" fmla="*/ 712 w 1127"/>
              <a:gd name="T31" fmla="*/ 47 h 725"/>
              <a:gd name="T32" fmla="*/ 773 w 1127"/>
              <a:gd name="T33" fmla="*/ 113 h 725"/>
              <a:gd name="T34" fmla="*/ 811 w 1127"/>
              <a:gd name="T35" fmla="*/ 196 h 725"/>
              <a:gd name="T36" fmla="*/ 870 w 1127"/>
              <a:gd name="T37" fmla="*/ 212 h 725"/>
              <a:gd name="T38" fmla="*/ 947 w 1127"/>
              <a:gd name="T39" fmla="*/ 224 h 725"/>
              <a:gd name="T40" fmla="*/ 1034 w 1127"/>
              <a:gd name="T41" fmla="*/ 271 h 725"/>
              <a:gd name="T42" fmla="*/ 1095 w 1127"/>
              <a:gd name="T43" fmla="*/ 347 h 725"/>
              <a:gd name="T44" fmla="*/ 1125 w 1127"/>
              <a:gd name="T45" fmla="*/ 444 h 725"/>
              <a:gd name="T46" fmla="*/ 1121 w 1127"/>
              <a:gd name="T47" fmla="*/ 521 h 725"/>
              <a:gd name="T48" fmla="*/ 1084 w 1127"/>
              <a:gd name="T49" fmla="*/ 612 h 725"/>
              <a:gd name="T50" fmla="*/ 1014 w 1127"/>
              <a:gd name="T51" fmla="*/ 682 h 725"/>
              <a:gd name="T52" fmla="*/ 921 w 1127"/>
              <a:gd name="T53" fmla="*/ 721 h 725"/>
              <a:gd name="T54" fmla="*/ 255 w 1127"/>
              <a:gd name="T55" fmla="*/ 275 h 725"/>
              <a:gd name="T56" fmla="*/ 197 w 1127"/>
              <a:gd name="T57" fmla="*/ 283 h 725"/>
              <a:gd name="T58" fmla="*/ 132 w 1127"/>
              <a:gd name="T59" fmla="*/ 319 h 725"/>
              <a:gd name="T60" fmla="*/ 87 w 1127"/>
              <a:gd name="T61" fmla="*/ 376 h 725"/>
              <a:gd name="T62" fmla="*/ 63 w 1127"/>
              <a:gd name="T63" fmla="*/ 450 h 725"/>
              <a:gd name="T64" fmla="*/ 67 w 1127"/>
              <a:gd name="T65" fmla="*/ 507 h 725"/>
              <a:gd name="T66" fmla="*/ 95 w 1127"/>
              <a:gd name="T67" fmla="*/ 577 h 725"/>
              <a:gd name="T68" fmla="*/ 148 w 1127"/>
              <a:gd name="T69" fmla="*/ 630 h 725"/>
              <a:gd name="T70" fmla="*/ 217 w 1127"/>
              <a:gd name="T71" fmla="*/ 658 h 725"/>
              <a:gd name="T72" fmla="*/ 870 w 1127"/>
              <a:gd name="T73" fmla="*/ 662 h 725"/>
              <a:gd name="T74" fmla="*/ 945 w 1127"/>
              <a:gd name="T75" fmla="*/ 648 h 725"/>
              <a:gd name="T76" fmla="*/ 1006 w 1127"/>
              <a:gd name="T77" fmla="*/ 606 h 725"/>
              <a:gd name="T78" fmla="*/ 1048 w 1127"/>
              <a:gd name="T79" fmla="*/ 545 h 725"/>
              <a:gd name="T80" fmla="*/ 1064 w 1127"/>
              <a:gd name="T81" fmla="*/ 470 h 725"/>
              <a:gd name="T82" fmla="*/ 1054 w 1127"/>
              <a:gd name="T83" fmla="*/ 412 h 725"/>
              <a:gd name="T84" fmla="*/ 1020 w 1127"/>
              <a:gd name="T85" fmla="*/ 347 h 725"/>
              <a:gd name="T86" fmla="*/ 963 w 1127"/>
              <a:gd name="T87" fmla="*/ 299 h 725"/>
              <a:gd name="T88" fmla="*/ 890 w 1127"/>
              <a:gd name="T89" fmla="*/ 277 h 725"/>
              <a:gd name="T90" fmla="*/ 832 w 1127"/>
              <a:gd name="T91" fmla="*/ 279 h 725"/>
              <a:gd name="T92" fmla="*/ 791 w 1127"/>
              <a:gd name="T93" fmla="*/ 291 h 725"/>
              <a:gd name="T94" fmla="*/ 767 w 1127"/>
              <a:gd name="T95" fmla="*/ 287 h 725"/>
              <a:gd name="T96" fmla="*/ 753 w 1127"/>
              <a:gd name="T97" fmla="*/ 260 h 725"/>
              <a:gd name="T98" fmla="*/ 749 w 1127"/>
              <a:gd name="T99" fmla="*/ 216 h 725"/>
              <a:gd name="T100" fmla="*/ 722 w 1127"/>
              <a:gd name="T101" fmla="*/ 149 h 725"/>
              <a:gd name="T102" fmla="*/ 668 w 1127"/>
              <a:gd name="T103" fmla="*/ 95 h 725"/>
              <a:gd name="T104" fmla="*/ 601 w 1127"/>
              <a:gd name="T105" fmla="*/ 67 h 725"/>
              <a:gd name="T106" fmla="*/ 542 w 1127"/>
              <a:gd name="T107" fmla="*/ 63 h 725"/>
              <a:gd name="T108" fmla="*/ 468 w 1127"/>
              <a:gd name="T109" fmla="*/ 85 h 725"/>
              <a:gd name="T110" fmla="*/ 413 w 1127"/>
              <a:gd name="T111" fmla="*/ 133 h 725"/>
              <a:gd name="T112" fmla="*/ 377 w 1127"/>
              <a:gd name="T113" fmla="*/ 198 h 725"/>
              <a:gd name="T114" fmla="*/ 367 w 1127"/>
              <a:gd name="T115" fmla="*/ 260 h 725"/>
              <a:gd name="T116" fmla="*/ 360 w 1127"/>
              <a:gd name="T117" fmla="*/ 279 h 725"/>
              <a:gd name="T118" fmla="*/ 340 w 1127"/>
              <a:gd name="T119" fmla="*/ 291 h 725"/>
              <a:gd name="T120" fmla="*/ 308 w 1127"/>
              <a:gd name="T121" fmla="*/ 283 h 725"/>
              <a:gd name="T122" fmla="*/ 255 w 1127"/>
              <a:gd name="T123" fmla="*/ 27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7" h="725">
                <a:moveTo>
                  <a:pt x="870" y="725"/>
                </a:moveTo>
                <a:lnTo>
                  <a:pt x="255" y="725"/>
                </a:lnTo>
                <a:lnTo>
                  <a:pt x="255" y="725"/>
                </a:lnTo>
                <a:lnTo>
                  <a:pt x="229" y="725"/>
                </a:lnTo>
                <a:lnTo>
                  <a:pt x="203" y="721"/>
                </a:lnTo>
                <a:lnTo>
                  <a:pt x="180" y="713"/>
                </a:lnTo>
                <a:lnTo>
                  <a:pt x="156" y="705"/>
                </a:lnTo>
                <a:lnTo>
                  <a:pt x="134" y="695"/>
                </a:lnTo>
                <a:lnTo>
                  <a:pt x="112" y="682"/>
                </a:lnTo>
                <a:lnTo>
                  <a:pt x="93" y="668"/>
                </a:lnTo>
                <a:lnTo>
                  <a:pt x="75" y="650"/>
                </a:lnTo>
                <a:lnTo>
                  <a:pt x="57" y="632"/>
                </a:lnTo>
                <a:lnTo>
                  <a:pt x="43" y="612"/>
                </a:lnTo>
                <a:lnTo>
                  <a:pt x="29" y="590"/>
                </a:lnTo>
                <a:lnTo>
                  <a:pt x="19" y="569"/>
                </a:lnTo>
                <a:lnTo>
                  <a:pt x="11" y="545"/>
                </a:lnTo>
                <a:lnTo>
                  <a:pt x="4" y="521"/>
                </a:lnTo>
                <a:lnTo>
                  <a:pt x="0" y="495"/>
                </a:lnTo>
                <a:lnTo>
                  <a:pt x="0" y="470"/>
                </a:lnTo>
                <a:lnTo>
                  <a:pt x="0" y="470"/>
                </a:lnTo>
                <a:lnTo>
                  <a:pt x="0" y="444"/>
                </a:lnTo>
                <a:lnTo>
                  <a:pt x="4" y="418"/>
                </a:lnTo>
                <a:lnTo>
                  <a:pt x="11" y="392"/>
                </a:lnTo>
                <a:lnTo>
                  <a:pt x="19" y="369"/>
                </a:lnTo>
                <a:lnTo>
                  <a:pt x="29" y="347"/>
                </a:lnTo>
                <a:lnTo>
                  <a:pt x="43" y="325"/>
                </a:lnTo>
                <a:lnTo>
                  <a:pt x="57" y="305"/>
                </a:lnTo>
                <a:lnTo>
                  <a:pt x="75" y="287"/>
                </a:lnTo>
                <a:lnTo>
                  <a:pt x="93" y="271"/>
                </a:lnTo>
                <a:lnTo>
                  <a:pt x="112" y="256"/>
                </a:lnTo>
                <a:lnTo>
                  <a:pt x="134" y="244"/>
                </a:lnTo>
                <a:lnTo>
                  <a:pt x="156" y="232"/>
                </a:lnTo>
                <a:lnTo>
                  <a:pt x="180" y="224"/>
                </a:lnTo>
                <a:lnTo>
                  <a:pt x="203" y="218"/>
                </a:lnTo>
                <a:lnTo>
                  <a:pt x="229" y="214"/>
                </a:lnTo>
                <a:lnTo>
                  <a:pt x="255" y="212"/>
                </a:lnTo>
                <a:lnTo>
                  <a:pt x="255" y="212"/>
                </a:lnTo>
                <a:lnTo>
                  <a:pt x="282" y="214"/>
                </a:lnTo>
                <a:lnTo>
                  <a:pt x="308" y="218"/>
                </a:lnTo>
                <a:lnTo>
                  <a:pt x="308" y="218"/>
                </a:lnTo>
                <a:lnTo>
                  <a:pt x="312" y="194"/>
                </a:lnTo>
                <a:lnTo>
                  <a:pt x="318" y="172"/>
                </a:lnTo>
                <a:lnTo>
                  <a:pt x="326" y="151"/>
                </a:lnTo>
                <a:lnTo>
                  <a:pt x="338" y="131"/>
                </a:lnTo>
                <a:lnTo>
                  <a:pt x="350" y="113"/>
                </a:lnTo>
                <a:lnTo>
                  <a:pt x="362" y="95"/>
                </a:lnTo>
                <a:lnTo>
                  <a:pt x="377" y="77"/>
                </a:lnTo>
                <a:lnTo>
                  <a:pt x="393" y="61"/>
                </a:lnTo>
                <a:lnTo>
                  <a:pt x="411" y="47"/>
                </a:lnTo>
                <a:lnTo>
                  <a:pt x="429" y="36"/>
                </a:lnTo>
                <a:lnTo>
                  <a:pt x="449" y="26"/>
                </a:lnTo>
                <a:lnTo>
                  <a:pt x="470" y="16"/>
                </a:lnTo>
                <a:lnTo>
                  <a:pt x="492" y="8"/>
                </a:lnTo>
                <a:lnTo>
                  <a:pt x="514" y="4"/>
                </a:lnTo>
                <a:lnTo>
                  <a:pt x="538" y="0"/>
                </a:lnTo>
                <a:lnTo>
                  <a:pt x="561" y="0"/>
                </a:lnTo>
                <a:lnTo>
                  <a:pt x="561" y="0"/>
                </a:lnTo>
                <a:lnTo>
                  <a:pt x="585" y="0"/>
                </a:lnTo>
                <a:lnTo>
                  <a:pt x="609" y="4"/>
                </a:lnTo>
                <a:lnTo>
                  <a:pt x="631" y="8"/>
                </a:lnTo>
                <a:lnTo>
                  <a:pt x="652" y="16"/>
                </a:lnTo>
                <a:lnTo>
                  <a:pt x="674" y="26"/>
                </a:lnTo>
                <a:lnTo>
                  <a:pt x="694" y="36"/>
                </a:lnTo>
                <a:lnTo>
                  <a:pt x="712" y="47"/>
                </a:lnTo>
                <a:lnTo>
                  <a:pt x="729" y="61"/>
                </a:lnTo>
                <a:lnTo>
                  <a:pt x="745" y="77"/>
                </a:lnTo>
                <a:lnTo>
                  <a:pt x="761" y="95"/>
                </a:lnTo>
                <a:lnTo>
                  <a:pt x="773" y="113"/>
                </a:lnTo>
                <a:lnTo>
                  <a:pt x="785" y="133"/>
                </a:lnTo>
                <a:lnTo>
                  <a:pt x="795" y="153"/>
                </a:lnTo>
                <a:lnTo>
                  <a:pt x="805" y="172"/>
                </a:lnTo>
                <a:lnTo>
                  <a:pt x="811" y="196"/>
                </a:lnTo>
                <a:lnTo>
                  <a:pt x="815" y="218"/>
                </a:lnTo>
                <a:lnTo>
                  <a:pt x="815" y="218"/>
                </a:lnTo>
                <a:lnTo>
                  <a:pt x="842" y="214"/>
                </a:lnTo>
                <a:lnTo>
                  <a:pt x="870" y="212"/>
                </a:lnTo>
                <a:lnTo>
                  <a:pt x="870" y="212"/>
                </a:lnTo>
                <a:lnTo>
                  <a:pt x="896" y="214"/>
                </a:lnTo>
                <a:lnTo>
                  <a:pt x="921" y="218"/>
                </a:lnTo>
                <a:lnTo>
                  <a:pt x="947" y="224"/>
                </a:lnTo>
                <a:lnTo>
                  <a:pt x="971" y="232"/>
                </a:lnTo>
                <a:lnTo>
                  <a:pt x="993" y="244"/>
                </a:lnTo>
                <a:lnTo>
                  <a:pt x="1014" y="256"/>
                </a:lnTo>
                <a:lnTo>
                  <a:pt x="1034" y="271"/>
                </a:lnTo>
                <a:lnTo>
                  <a:pt x="1052" y="287"/>
                </a:lnTo>
                <a:lnTo>
                  <a:pt x="1068" y="305"/>
                </a:lnTo>
                <a:lnTo>
                  <a:pt x="1084" y="325"/>
                </a:lnTo>
                <a:lnTo>
                  <a:pt x="1095" y="347"/>
                </a:lnTo>
                <a:lnTo>
                  <a:pt x="1107" y="369"/>
                </a:lnTo>
                <a:lnTo>
                  <a:pt x="1115" y="392"/>
                </a:lnTo>
                <a:lnTo>
                  <a:pt x="1121" y="418"/>
                </a:lnTo>
                <a:lnTo>
                  <a:pt x="1125" y="444"/>
                </a:lnTo>
                <a:lnTo>
                  <a:pt x="1127" y="470"/>
                </a:lnTo>
                <a:lnTo>
                  <a:pt x="1127" y="470"/>
                </a:lnTo>
                <a:lnTo>
                  <a:pt x="1125" y="495"/>
                </a:lnTo>
                <a:lnTo>
                  <a:pt x="1121" y="521"/>
                </a:lnTo>
                <a:lnTo>
                  <a:pt x="1115" y="545"/>
                </a:lnTo>
                <a:lnTo>
                  <a:pt x="1107" y="569"/>
                </a:lnTo>
                <a:lnTo>
                  <a:pt x="1095" y="590"/>
                </a:lnTo>
                <a:lnTo>
                  <a:pt x="1084" y="612"/>
                </a:lnTo>
                <a:lnTo>
                  <a:pt x="1068" y="632"/>
                </a:lnTo>
                <a:lnTo>
                  <a:pt x="1052" y="650"/>
                </a:lnTo>
                <a:lnTo>
                  <a:pt x="1034" y="668"/>
                </a:lnTo>
                <a:lnTo>
                  <a:pt x="1014" y="682"/>
                </a:lnTo>
                <a:lnTo>
                  <a:pt x="993" y="695"/>
                </a:lnTo>
                <a:lnTo>
                  <a:pt x="971" y="705"/>
                </a:lnTo>
                <a:lnTo>
                  <a:pt x="947" y="713"/>
                </a:lnTo>
                <a:lnTo>
                  <a:pt x="921" y="721"/>
                </a:lnTo>
                <a:lnTo>
                  <a:pt x="896" y="725"/>
                </a:lnTo>
                <a:lnTo>
                  <a:pt x="870" y="725"/>
                </a:lnTo>
                <a:lnTo>
                  <a:pt x="870" y="725"/>
                </a:lnTo>
                <a:close/>
                <a:moveTo>
                  <a:pt x="255" y="275"/>
                </a:moveTo>
                <a:lnTo>
                  <a:pt x="255" y="275"/>
                </a:lnTo>
                <a:lnTo>
                  <a:pt x="235" y="277"/>
                </a:lnTo>
                <a:lnTo>
                  <a:pt x="217" y="279"/>
                </a:lnTo>
                <a:lnTo>
                  <a:pt x="197" y="283"/>
                </a:lnTo>
                <a:lnTo>
                  <a:pt x="180" y="291"/>
                </a:lnTo>
                <a:lnTo>
                  <a:pt x="164" y="299"/>
                </a:lnTo>
                <a:lnTo>
                  <a:pt x="148" y="309"/>
                </a:lnTo>
                <a:lnTo>
                  <a:pt x="132" y="319"/>
                </a:lnTo>
                <a:lnTo>
                  <a:pt x="118" y="333"/>
                </a:lnTo>
                <a:lnTo>
                  <a:pt x="106" y="347"/>
                </a:lnTo>
                <a:lnTo>
                  <a:pt x="95" y="361"/>
                </a:lnTo>
                <a:lnTo>
                  <a:pt x="87" y="376"/>
                </a:lnTo>
                <a:lnTo>
                  <a:pt x="77" y="394"/>
                </a:lnTo>
                <a:lnTo>
                  <a:pt x="71" y="412"/>
                </a:lnTo>
                <a:lnTo>
                  <a:pt x="67" y="430"/>
                </a:lnTo>
                <a:lnTo>
                  <a:pt x="63" y="450"/>
                </a:lnTo>
                <a:lnTo>
                  <a:pt x="63" y="470"/>
                </a:lnTo>
                <a:lnTo>
                  <a:pt x="63" y="470"/>
                </a:lnTo>
                <a:lnTo>
                  <a:pt x="63" y="489"/>
                </a:lnTo>
                <a:lnTo>
                  <a:pt x="67" y="507"/>
                </a:lnTo>
                <a:lnTo>
                  <a:pt x="71" y="527"/>
                </a:lnTo>
                <a:lnTo>
                  <a:pt x="77" y="545"/>
                </a:lnTo>
                <a:lnTo>
                  <a:pt x="87" y="561"/>
                </a:lnTo>
                <a:lnTo>
                  <a:pt x="95" y="577"/>
                </a:lnTo>
                <a:lnTo>
                  <a:pt x="106" y="592"/>
                </a:lnTo>
                <a:lnTo>
                  <a:pt x="118" y="606"/>
                </a:lnTo>
                <a:lnTo>
                  <a:pt x="132" y="618"/>
                </a:lnTo>
                <a:lnTo>
                  <a:pt x="148" y="630"/>
                </a:lnTo>
                <a:lnTo>
                  <a:pt x="164" y="638"/>
                </a:lnTo>
                <a:lnTo>
                  <a:pt x="180" y="648"/>
                </a:lnTo>
                <a:lnTo>
                  <a:pt x="197" y="654"/>
                </a:lnTo>
                <a:lnTo>
                  <a:pt x="217" y="658"/>
                </a:lnTo>
                <a:lnTo>
                  <a:pt x="235" y="662"/>
                </a:lnTo>
                <a:lnTo>
                  <a:pt x="255" y="662"/>
                </a:lnTo>
                <a:lnTo>
                  <a:pt x="870" y="662"/>
                </a:lnTo>
                <a:lnTo>
                  <a:pt x="870" y="662"/>
                </a:lnTo>
                <a:lnTo>
                  <a:pt x="890" y="662"/>
                </a:lnTo>
                <a:lnTo>
                  <a:pt x="909" y="658"/>
                </a:lnTo>
                <a:lnTo>
                  <a:pt x="927" y="654"/>
                </a:lnTo>
                <a:lnTo>
                  <a:pt x="945" y="648"/>
                </a:lnTo>
                <a:lnTo>
                  <a:pt x="963" y="638"/>
                </a:lnTo>
                <a:lnTo>
                  <a:pt x="979" y="630"/>
                </a:lnTo>
                <a:lnTo>
                  <a:pt x="993" y="618"/>
                </a:lnTo>
                <a:lnTo>
                  <a:pt x="1006" y="606"/>
                </a:lnTo>
                <a:lnTo>
                  <a:pt x="1020" y="592"/>
                </a:lnTo>
                <a:lnTo>
                  <a:pt x="1030" y="577"/>
                </a:lnTo>
                <a:lnTo>
                  <a:pt x="1040" y="561"/>
                </a:lnTo>
                <a:lnTo>
                  <a:pt x="1048" y="545"/>
                </a:lnTo>
                <a:lnTo>
                  <a:pt x="1054" y="527"/>
                </a:lnTo>
                <a:lnTo>
                  <a:pt x="1060" y="507"/>
                </a:lnTo>
                <a:lnTo>
                  <a:pt x="1062" y="489"/>
                </a:lnTo>
                <a:lnTo>
                  <a:pt x="1064" y="470"/>
                </a:lnTo>
                <a:lnTo>
                  <a:pt x="1064" y="470"/>
                </a:lnTo>
                <a:lnTo>
                  <a:pt x="1062" y="450"/>
                </a:lnTo>
                <a:lnTo>
                  <a:pt x="1060" y="430"/>
                </a:lnTo>
                <a:lnTo>
                  <a:pt x="1054" y="412"/>
                </a:lnTo>
                <a:lnTo>
                  <a:pt x="1048" y="394"/>
                </a:lnTo>
                <a:lnTo>
                  <a:pt x="1040" y="376"/>
                </a:lnTo>
                <a:lnTo>
                  <a:pt x="1030" y="361"/>
                </a:lnTo>
                <a:lnTo>
                  <a:pt x="1020" y="347"/>
                </a:lnTo>
                <a:lnTo>
                  <a:pt x="1006" y="333"/>
                </a:lnTo>
                <a:lnTo>
                  <a:pt x="993" y="319"/>
                </a:lnTo>
                <a:lnTo>
                  <a:pt x="979" y="309"/>
                </a:lnTo>
                <a:lnTo>
                  <a:pt x="963" y="299"/>
                </a:lnTo>
                <a:lnTo>
                  <a:pt x="945" y="291"/>
                </a:lnTo>
                <a:lnTo>
                  <a:pt x="927" y="283"/>
                </a:lnTo>
                <a:lnTo>
                  <a:pt x="909" y="279"/>
                </a:lnTo>
                <a:lnTo>
                  <a:pt x="890" y="277"/>
                </a:lnTo>
                <a:lnTo>
                  <a:pt x="870" y="275"/>
                </a:lnTo>
                <a:lnTo>
                  <a:pt x="870" y="275"/>
                </a:lnTo>
                <a:lnTo>
                  <a:pt x="852" y="277"/>
                </a:lnTo>
                <a:lnTo>
                  <a:pt x="832" y="279"/>
                </a:lnTo>
                <a:lnTo>
                  <a:pt x="815" y="283"/>
                </a:lnTo>
                <a:lnTo>
                  <a:pt x="797" y="289"/>
                </a:lnTo>
                <a:lnTo>
                  <a:pt x="797" y="289"/>
                </a:lnTo>
                <a:lnTo>
                  <a:pt x="791" y="291"/>
                </a:lnTo>
                <a:lnTo>
                  <a:pt x="783" y="291"/>
                </a:lnTo>
                <a:lnTo>
                  <a:pt x="775" y="291"/>
                </a:lnTo>
                <a:lnTo>
                  <a:pt x="767" y="287"/>
                </a:lnTo>
                <a:lnTo>
                  <a:pt x="767" y="287"/>
                </a:lnTo>
                <a:lnTo>
                  <a:pt x="761" y="281"/>
                </a:lnTo>
                <a:lnTo>
                  <a:pt x="757" y="275"/>
                </a:lnTo>
                <a:lnTo>
                  <a:pt x="755" y="267"/>
                </a:lnTo>
                <a:lnTo>
                  <a:pt x="753" y="260"/>
                </a:lnTo>
                <a:lnTo>
                  <a:pt x="753" y="256"/>
                </a:lnTo>
                <a:lnTo>
                  <a:pt x="753" y="256"/>
                </a:lnTo>
                <a:lnTo>
                  <a:pt x="753" y="236"/>
                </a:lnTo>
                <a:lnTo>
                  <a:pt x="749" y="216"/>
                </a:lnTo>
                <a:lnTo>
                  <a:pt x="745" y="198"/>
                </a:lnTo>
                <a:lnTo>
                  <a:pt x="739" y="180"/>
                </a:lnTo>
                <a:lnTo>
                  <a:pt x="731" y="164"/>
                </a:lnTo>
                <a:lnTo>
                  <a:pt x="722" y="149"/>
                </a:lnTo>
                <a:lnTo>
                  <a:pt x="710" y="133"/>
                </a:lnTo>
                <a:lnTo>
                  <a:pt x="698" y="119"/>
                </a:lnTo>
                <a:lnTo>
                  <a:pt x="684" y="107"/>
                </a:lnTo>
                <a:lnTo>
                  <a:pt x="668" y="95"/>
                </a:lnTo>
                <a:lnTo>
                  <a:pt x="652" y="85"/>
                </a:lnTo>
                <a:lnTo>
                  <a:pt x="637" y="77"/>
                </a:lnTo>
                <a:lnTo>
                  <a:pt x="619" y="71"/>
                </a:lnTo>
                <a:lnTo>
                  <a:pt x="601" y="67"/>
                </a:lnTo>
                <a:lnTo>
                  <a:pt x="581" y="63"/>
                </a:lnTo>
                <a:lnTo>
                  <a:pt x="561" y="63"/>
                </a:lnTo>
                <a:lnTo>
                  <a:pt x="561" y="63"/>
                </a:lnTo>
                <a:lnTo>
                  <a:pt x="542" y="63"/>
                </a:lnTo>
                <a:lnTo>
                  <a:pt x="522" y="67"/>
                </a:lnTo>
                <a:lnTo>
                  <a:pt x="504" y="71"/>
                </a:lnTo>
                <a:lnTo>
                  <a:pt x="486" y="77"/>
                </a:lnTo>
                <a:lnTo>
                  <a:pt x="468" y="85"/>
                </a:lnTo>
                <a:lnTo>
                  <a:pt x="453" y="95"/>
                </a:lnTo>
                <a:lnTo>
                  <a:pt x="439" y="107"/>
                </a:lnTo>
                <a:lnTo>
                  <a:pt x="425" y="119"/>
                </a:lnTo>
                <a:lnTo>
                  <a:pt x="413" y="133"/>
                </a:lnTo>
                <a:lnTo>
                  <a:pt x="401" y="149"/>
                </a:lnTo>
                <a:lnTo>
                  <a:pt x="391" y="164"/>
                </a:lnTo>
                <a:lnTo>
                  <a:pt x="383" y="180"/>
                </a:lnTo>
                <a:lnTo>
                  <a:pt x="377" y="198"/>
                </a:lnTo>
                <a:lnTo>
                  <a:pt x="371" y="216"/>
                </a:lnTo>
                <a:lnTo>
                  <a:pt x="369" y="236"/>
                </a:lnTo>
                <a:lnTo>
                  <a:pt x="367" y="256"/>
                </a:lnTo>
                <a:lnTo>
                  <a:pt x="367" y="260"/>
                </a:lnTo>
                <a:lnTo>
                  <a:pt x="367" y="260"/>
                </a:lnTo>
                <a:lnTo>
                  <a:pt x="367" y="267"/>
                </a:lnTo>
                <a:lnTo>
                  <a:pt x="366" y="273"/>
                </a:lnTo>
                <a:lnTo>
                  <a:pt x="360" y="279"/>
                </a:lnTo>
                <a:lnTo>
                  <a:pt x="354" y="285"/>
                </a:lnTo>
                <a:lnTo>
                  <a:pt x="354" y="285"/>
                </a:lnTo>
                <a:lnTo>
                  <a:pt x="348" y="289"/>
                </a:lnTo>
                <a:lnTo>
                  <a:pt x="340" y="291"/>
                </a:lnTo>
                <a:lnTo>
                  <a:pt x="332" y="291"/>
                </a:lnTo>
                <a:lnTo>
                  <a:pt x="326" y="289"/>
                </a:lnTo>
                <a:lnTo>
                  <a:pt x="326" y="289"/>
                </a:lnTo>
                <a:lnTo>
                  <a:pt x="308" y="283"/>
                </a:lnTo>
                <a:lnTo>
                  <a:pt x="290" y="279"/>
                </a:lnTo>
                <a:lnTo>
                  <a:pt x="273" y="277"/>
                </a:lnTo>
                <a:lnTo>
                  <a:pt x="255" y="275"/>
                </a:lnTo>
                <a:lnTo>
                  <a:pt x="255" y="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2BB016C-3F9E-4280-9A20-97E6BF2907F3}"/>
              </a:ext>
            </a:extLst>
          </p:cNvPr>
          <p:cNvGrpSpPr/>
          <p:nvPr userDrawn="1"/>
        </p:nvGrpSpPr>
        <p:grpSpPr>
          <a:xfrm>
            <a:off x="3862913" y="3291450"/>
            <a:ext cx="613334" cy="504514"/>
            <a:chOff x="6105525" y="2246313"/>
            <a:chExt cx="393700" cy="323850"/>
          </a:xfrm>
          <a:solidFill>
            <a:schemeClr val="accent2"/>
          </a:solidFill>
        </p:grpSpPr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D6397E1A-3948-4E60-A227-137D633B1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5525" y="2246313"/>
              <a:ext cx="393700" cy="323850"/>
            </a:xfrm>
            <a:custGeom>
              <a:avLst/>
              <a:gdLst>
                <a:gd name="T0" fmla="*/ 496 w 496"/>
                <a:gd name="T1" fmla="*/ 330 h 408"/>
                <a:gd name="T2" fmla="*/ 496 w 496"/>
                <a:gd name="T3" fmla="*/ 55 h 408"/>
                <a:gd name="T4" fmla="*/ 494 w 496"/>
                <a:gd name="T5" fmla="*/ 44 h 408"/>
                <a:gd name="T6" fmla="*/ 489 w 496"/>
                <a:gd name="T7" fmla="*/ 24 h 408"/>
                <a:gd name="T8" fmla="*/ 478 w 496"/>
                <a:gd name="T9" fmla="*/ 10 h 408"/>
                <a:gd name="T10" fmla="*/ 463 w 496"/>
                <a:gd name="T11" fmla="*/ 2 h 408"/>
                <a:gd name="T12" fmla="*/ 40 w 496"/>
                <a:gd name="T13" fmla="*/ 0 h 408"/>
                <a:gd name="T14" fmla="*/ 32 w 496"/>
                <a:gd name="T15" fmla="*/ 2 h 408"/>
                <a:gd name="T16" fmla="*/ 18 w 496"/>
                <a:gd name="T17" fmla="*/ 10 h 408"/>
                <a:gd name="T18" fmla="*/ 6 w 496"/>
                <a:gd name="T19" fmla="*/ 24 h 408"/>
                <a:gd name="T20" fmla="*/ 1 w 496"/>
                <a:gd name="T21" fmla="*/ 44 h 408"/>
                <a:gd name="T22" fmla="*/ 0 w 496"/>
                <a:gd name="T23" fmla="*/ 315 h 408"/>
                <a:gd name="T24" fmla="*/ 0 w 496"/>
                <a:gd name="T25" fmla="*/ 351 h 408"/>
                <a:gd name="T26" fmla="*/ 1 w 496"/>
                <a:gd name="T27" fmla="*/ 361 h 408"/>
                <a:gd name="T28" fmla="*/ 6 w 496"/>
                <a:gd name="T29" fmla="*/ 380 h 408"/>
                <a:gd name="T30" fmla="*/ 6 w 496"/>
                <a:gd name="T31" fmla="*/ 382 h 408"/>
                <a:gd name="T32" fmla="*/ 8 w 496"/>
                <a:gd name="T33" fmla="*/ 385 h 408"/>
                <a:gd name="T34" fmla="*/ 14 w 496"/>
                <a:gd name="T35" fmla="*/ 395 h 408"/>
                <a:gd name="T36" fmla="*/ 31 w 496"/>
                <a:gd name="T37" fmla="*/ 406 h 408"/>
                <a:gd name="T38" fmla="*/ 455 w 496"/>
                <a:gd name="T39" fmla="*/ 408 h 408"/>
                <a:gd name="T40" fmla="*/ 465 w 496"/>
                <a:gd name="T41" fmla="*/ 406 h 408"/>
                <a:gd name="T42" fmla="*/ 481 w 496"/>
                <a:gd name="T43" fmla="*/ 395 h 408"/>
                <a:gd name="T44" fmla="*/ 488 w 496"/>
                <a:gd name="T45" fmla="*/ 385 h 408"/>
                <a:gd name="T46" fmla="*/ 494 w 496"/>
                <a:gd name="T47" fmla="*/ 370 h 408"/>
                <a:gd name="T48" fmla="*/ 496 w 496"/>
                <a:gd name="T49" fmla="*/ 361 h 408"/>
                <a:gd name="T50" fmla="*/ 496 w 496"/>
                <a:gd name="T51" fmla="*/ 351 h 408"/>
                <a:gd name="T52" fmla="*/ 40 w 496"/>
                <a:gd name="T53" fmla="*/ 392 h 408"/>
                <a:gd name="T54" fmla="*/ 32 w 496"/>
                <a:gd name="T55" fmla="*/ 390 h 408"/>
                <a:gd name="T56" fmla="*/ 468 w 496"/>
                <a:gd name="T57" fmla="*/ 385 h 408"/>
                <a:gd name="T58" fmla="*/ 463 w 496"/>
                <a:gd name="T59" fmla="*/ 390 h 408"/>
                <a:gd name="T60" fmla="*/ 455 w 496"/>
                <a:gd name="T61" fmla="*/ 392 h 408"/>
                <a:gd name="T62" fmla="*/ 480 w 496"/>
                <a:gd name="T63" fmla="*/ 351 h 408"/>
                <a:gd name="T64" fmla="*/ 478 w 496"/>
                <a:gd name="T65" fmla="*/ 370 h 408"/>
                <a:gd name="T66" fmla="*/ 18 w 496"/>
                <a:gd name="T67" fmla="*/ 370 h 408"/>
                <a:gd name="T68" fmla="*/ 16 w 496"/>
                <a:gd name="T69" fmla="*/ 351 h 408"/>
                <a:gd name="T70" fmla="*/ 480 w 496"/>
                <a:gd name="T71" fmla="*/ 330 h 408"/>
                <a:gd name="T72" fmla="*/ 480 w 496"/>
                <a:gd name="T73" fmla="*/ 315 h 408"/>
                <a:gd name="T74" fmla="*/ 16 w 496"/>
                <a:gd name="T75" fmla="*/ 55 h 408"/>
                <a:gd name="T76" fmla="*/ 16 w 496"/>
                <a:gd name="T77" fmla="*/ 47 h 408"/>
                <a:gd name="T78" fmla="*/ 19 w 496"/>
                <a:gd name="T79" fmla="*/ 32 h 408"/>
                <a:gd name="T80" fmla="*/ 26 w 496"/>
                <a:gd name="T81" fmla="*/ 21 h 408"/>
                <a:gd name="T82" fmla="*/ 35 w 496"/>
                <a:gd name="T83" fmla="*/ 16 h 408"/>
                <a:gd name="T84" fmla="*/ 455 w 496"/>
                <a:gd name="T85" fmla="*/ 15 h 408"/>
                <a:gd name="T86" fmla="*/ 460 w 496"/>
                <a:gd name="T87" fmla="*/ 16 h 408"/>
                <a:gd name="T88" fmla="*/ 470 w 496"/>
                <a:gd name="T89" fmla="*/ 21 h 408"/>
                <a:gd name="T90" fmla="*/ 476 w 496"/>
                <a:gd name="T91" fmla="*/ 32 h 408"/>
                <a:gd name="T92" fmla="*/ 480 w 496"/>
                <a:gd name="T93" fmla="*/ 47 h 408"/>
                <a:gd name="T94" fmla="*/ 480 w 496"/>
                <a:gd name="T95" fmla="*/ 3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6" h="408">
                  <a:moveTo>
                    <a:pt x="496" y="351"/>
                  </a:moveTo>
                  <a:lnTo>
                    <a:pt x="496" y="330"/>
                  </a:lnTo>
                  <a:lnTo>
                    <a:pt x="496" y="315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89" y="24"/>
                  </a:lnTo>
                  <a:lnTo>
                    <a:pt x="484" y="16"/>
                  </a:lnTo>
                  <a:lnTo>
                    <a:pt x="478" y="10"/>
                  </a:lnTo>
                  <a:lnTo>
                    <a:pt x="471" y="3"/>
                  </a:lnTo>
                  <a:lnTo>
                    <a:pt x="463" y="2"/>
                  </a:lnTo>
                  <a:lnTo>
                    <a:pt x="45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3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4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15"/>
                  </a:lnTo>
                  <a:lnTo>
                    <a:pt x="0" y="330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" y="361"/>
                  </a:lnTo>
                  <a:lnTo>
                    <a:pt x="3" y="370"/>
                  </a:lnTo>
                  <a:lnTo>
                    <a:pt x="6" y="380"/>
                  </a:lnTo>
                  <a:lnTo>
                    <a:pt x="6" y="380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4" y="395"/>
                  </a:lnTo>
                  <a:lnTo>
                    <a:pt x="22" y="401"/>
                  </a:lnTo>
                  <a:lnTo>
                    <a:pt x="31" y="406"/>
                  </a:lnTo>
                  <a:lnTo>
                    <a:pt x="40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1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89" y="380"/>
                  </a:lnTo>
                  <a:lnTo>
                    <a:pt x="494" y="370"/>
                  </a:lnTo>
                  <a:lnTo>
                    <a:pt x="494" y="370"/>
                  </a:lnTo>
                  <a:lnTo>
                    <a:pt x="496" y="361"/>
                  </a:lnTo>
                  <a:lnTo>
                    <a:pt x="496" y="351"/>
                  </a:lnTo>
                  <a:lnTo>
                    <a:pt x="496" y="351"/>
                  </a:lnTo>
                  <a:close/>
                  <a:moveTo>
                    <a:pt x="455" y="392"/>
                  </a:moveTo>
                  <a:lnTo>
                    <a:pt x="40" y="392"/>
                  </a:lnTo>
                  <a:lnTo>
                    <a:pt x="40" y="392"/>
                  </a:lnTo>
                  <a:lnTo>
                    <a:pt x="32" y="390"/>
                  </a:lnTo>
                  <a:lnTo>
                    <a:pt x="27" y="385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3" y="390"/>
                  </a:lnTo>
                  <a:lnTo>
                    <a:pt x="455" y="392"/>
                  </a:lnTo>
                  <a:lnTo>
                    <a:pt x="455" y="392"/>
                  </a:lnTo>
                  <a:close/>
                  <a:moveTo>
                    <a:pt x="480" y="351"/>
                  </a:moveTo>
                  <a:lnTo>
                    <a:pt x="480" y="351"/>
                  </a:lnTo>
                  <a:lnTo>
                    <a:pt x="480" y="361"/>
                  </a:lnTo>
                  <a:lnTo>
                    <a:pt x="478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6" y="361"/>
                  </a:lnTo>
                  <a:lnTo>
                    <a:pt x="16" y="351"/>
                  </a:lnTo>
                  <a:lnTo>
                    <a:pt x="16" y="330"/>
                  </a:lnTo>
                  <a:lnTo>
                    <a:pt x="480" y="330"/>
                  </a:lnTo>
                  <a:lnTo>
                    <a:pt x="480" y="351"/>
                  </a:lnTo>
                  <a:close/>
                  <a:moveTo>
                    <a:pt x="480" y="315"/>
                  </a:moveTo>
                  <a:lnTo>
                    <a:pt x="16" y="31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39"/>
                  </a:lnTo>
                  <a:lnTo>
                    <a:pt x="19" y="32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5" y="16"/>
                  </a:lnTo>
                  <a:lnTo>
                    <a:pt x="40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1"/>
                  </a:lnTo>
                  <a:lnTo>
                    <a:pt x="473" y="26"/>
                  </a:lnTo>
                  <a:lnTo>
                    <a:pt x="476" y="32"/>
                  </a:lnTo>
                  <a:lnTo>
                    <a:pt x="478" y="39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56F3D6CA-36E0-474C-804C-D6D41D007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3000" y="2281238"/>
              <a:ext cx="153988" cy="196850"/>
            </a:xfrm>
            <a:custGeom>
              <a:avLst/>
              <a:gdLst>
                <a:gd name="T0" fmla="*/ 177 w 195"/>
                <a:gd name="T1" fmla="*/ 81 h 247"/>
                <a:gd name="T2" fmla="*/ 170 w 195"/>
                <a:gd name="T3" fmla="*/ 49 h 247"/>
                <a:gd name="T4" fmla="*/ 154 w 195"/>
                <a:gd name="T5" fmla="*/ 24 h 247"/>
                <a:gd name="T6" fmla="*/ 128 w 195"/>
                <a:gd name="T7" fmla="*/ 6 h 247"/>
                <a:gd name="T8" fmla="*/ 98 w 195"/>
                <a:gd name="T9" fmla="*/ 0 h 247"/>
                <a:gd name="T10" fmla="*/ 81 w 195"/>
                <a:gd name="T11" fmla="*/ 1 h 247"/>
                <a:gd name="T12" fmla="*/ 52 w 195"/>
                <a:gd name="T13" fmla="*/ 14 h 247"/>
                <a:gd name="T14" fmla="*/ 31 w 195"/>
                <a:gd name="T15" fmla="*/ 36 h 247"/>
                <a:gd name="T16" fmla="*/ 20 w 195"/>
                <a:gd name="T17" fmla="*/ 65 h 247"/>
                <a:gd name="T18" fmla="*/ 18 w 195"/>
                <a:gd name="T19" fmla="*/ 105 h 247"/>
                <a:gd name="T20" fmla="*/ 0 w 195"/>
                <a:gd name="T21" fmla="*/ 247 h 247"/>
                <a:gd name="T22" fmla="*/ 42 w 195"/>
                <a:gd name="T23" fmla="*/ 247 h 247"/>
                <a:gd name="T24" fmla="*/ 177 w 195"/>
                <a:gd name="T25" fmla="*/ 247 h 247"/>
                <a:gd name="T26" fmla="*/ 195 w 195"/>
                <a:gd name="T27" fmla="*/ 105 h 247"/>
                <a:gd name="T28" fmla="*/ 177 w 195"/>
                <a:gd name="T29" fmla="*/ 81 h 247"/>
                <a:gd name="T30" fmla="*/ 78 w 195"/>
                <a:gd name="T31" fmla="*/ 213 h 247"/>
                <a:gd name="T32" fmla="*/ 88 w 195"/>
                <a:gd name="T33" fmla="*/ 170 h 247"/>
                <a:gd name="T34" fmla="*/ 78 w 195"/>
                <a:gd name="T35" fmla="*/ 161 h 247"/>
                <a:gd name="T36" fmla="*/ 73 w 195"/>
                <a:gd name="T37" fmla="*/ 148 h 247"/>
                <a:gd name="T38" fmla="*/ 73 w 195"/>
                <a:gd name="T39" fmla="*/ 143 h 247"/>
                <a:gd name="T40" fmla="*/ 80 w 195"/>
                <a:gd name="T41" fmla="*/ 131 h 247"/>
                <a:gd name="T42" fmla="*/ 93 w 195"/>
                <a:gd name="T43" fmla="*/ 125 h 247"/>
                <a:gd name="T44" fmla="*/ 98 w 195"/>
                <a:gd name="T45" fmla="*/ 123 h 247"/>
                <a:gd name="T46" fmla="*/ 107 w 195"/>
                <a:gd name="T47" fmla="*/ 127 h 247"/>
                <a:gd name="T48" fmla="*/ 119 w 195"/>
                <a:gd name="T49" fmla="*/ 138 h 247"/>
                <a:gd name="T50" fmla="*/ 122 w 195"/>
                <a:gd name="T51" fmla="*/ 148 h 247"/>
                <a:gd name="T52" fmla="*/ 120 w 195"/>
                <a:gd name="T53" fmla="*/ 154 h 247"/>
                <a:gd name="T54" fmla="*/ 112 w 195"/>
                <a:gd name="T55" fmla="*/ 166 h 247"/>
                <a:gd name="T56" fmla="*/ 115 w 195"/>
                <a:gd name="T57" fmla="*/ 213 h 247"/>
                <a:gd name="T58" fmla="*/ 41 w 195"/>
                <a:gd name="T59" fmla="*/ 105 h 247"/>
                <a:gd name="T60" fmla="*/ 41 w 195"/>
                <a:gd name="T61" fmla="*/ 81 h 247"/>
                <a:gd name="T62" fmla="*/ 46 w 195"/>
                <a:gd name="T63" fmla="*/ 58 h 247"/>
                <a:gd name="T64" fmla="*/ 59 w 195"/>
                <a:gd name="T65" fmla="*/ 40 h 247"/>
                <a:gd name="T66" fmla="*/ 75 w 195"/>
                <a:gd name="T67" fmla="*/ 29 h 247"/>
                <a:gd name="T68" fmla="*/ 98 w 195"/>
                <a:gd name="T69" fmla="*/ 24 h 247"/>
                <a:gd name="T70" fmla="*/ 109 w 195"/>
                <a:gd name="T71" fmla="*/ 26 h 247"/>
                <a:gd name="T72" fmla="*/ 128 w 195"/>
                <a:gd name="T73" fmla="*/ 34 h 247"/>
                <a:gd name="T74" fmla="*/ 143 w 195"/>
                <a:gd name="T75" fmla="*/ 49 h 247"/>
                <a:gd name="T76" fmla="*/ 153 w 195"/>
                <a:gd name="T77" fmla="*/ 70 h 247"/>
                <a:gd name="T78" fmla="*/ 153 w 195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46">
                  <a:moveTo>
                    <a:pt x="177" y="81"/>
                  </a:moveTo>
                  <a:lnTo>
                    <a:pt x="177" y="81"/>
                  </a:lnTo>
                  <a:lnTo>
                    <a:pt x="175" y="65"/>
                  </a:lnTo>
                  <a:lnTo>
                    <a:pt x="170" y="49"/>
                  </a:lnTo>
                  <a:lnTo>
                    <a:pt x="164" y="36"/>
                  </a:lnTo>
                  <a:lnTo>
                    <a:pt x="154" y="24"/>
                  </a:lnTo>
                  <a:lnTo>
                    <a:pt x="141" y="14"/>
                  </a:lnTo>
                  <a:lnTo>
                    <a:pt x="128" y="6"/>
                  </a:lnTo>
                  <a:lnTo>
                    <a:pt x="114" y="1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"/>
                  </a:lnTo>
                  <a:lnTo>
                    <a:pt x="67" y="6"/>
                  </a:lnTo>
                  <a:lnTo>
                    <a:pt x="52" y="14"/>
                  </a:lnTo>
                  <a:lnTo>
                    <a:pt x="41" y="24"/>
                  </a:lnTo>
                  <a:lnTo>
                    <a:pt x="31" y="36"/>
                  </a:lnTo>
                  <a:lnTo>
                    <a:pt x="25" y="49"/>
                  </a:lnTo>
                  <a:lnTo>
                    <a:pt x="20" y="65"/>
                  </a:lnTo>
                  <a:lnTo>
                    <a:pt x="18" y="81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3" y="247"/>
                  </a:lnTo>
                  <a:lnTo>
                    <a:pt x="177" y="247"/>
                  </a:lnTo>
                  <a:lnTo>
                    <a:pt x="195" y="247"/>
                  </a:lnTo>
                  <a:lnTo>
                    <a:pt x="195" y="105"/>
                  </a:lnTo>
                  <a:lnTo>
                    <a:pt x="177" y="105"/>
                  </a:lnTo>
                  <a:lnTo>
                    <a:pt x="177" y="81"/>
                  </a:lnTo>
                  <a:close/>
                  <a:moveTo>
                    <a:pt x="115" y="213"/>
                  </a:moveTo>
                  <a:lnTo>
                    <a:pt x="78" y="213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1" y="166"/>
                  </a:lnTo>
                  <a:lnTo>
                    <a:pt x="78" y="161"/>
                  </a:lnTo>
                  <a:lnTo>
                    <a:pt x="75" y="154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3" y="143"/>
                  </a:lnTo>
                  <a:lnTo>
                    <a:pt x="75" y="138"/>
                  </a:lnTo>
                  <a:lnTo>
                    <a:pt x="80" y="131"/>
                  </a:lnTo>
                  <a:lnTo>
                    <a:pt x="88" y="127"/>
                  </a:lnTo>
                  <a:lnTo>
                    <a:pt x="93" y="125"/>
                  </a:lnTo>
                  <a:lnTo>
                    <a:pt x="98" y="123"/>
                  </a:lnTo>
                  <a:lnTo>
                    <a:pt x="98" y="123"/>
                  </a:lnTo>
                  <a:lnTo>
                    <a:pt x="102" y="125"/>
                  </a:lnTo>
                  <a:lnTo>
                    <a:pt x="107" y="127"/>
                  </a:lnTo>
                  <a:lnTo>
                    <a:pt x="114" y="131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0" y="154"/>
                  </a:lnTo>
                  <a:lnTo>
                    <a:pt x="117" y="161"/>
                  </a:lnTo>
                  <a:lnTo>
                    <a:pt x="112" y="166"/>
                  </a:lnTo>
                  <a:lnTo>
                    <a:pt x="107" y="170"/>
                  </a:lnTo>
                  <a:lnTo>
                    <a:pt x="115" y="213"/>
                  </a:lnTo>
                  <a:close/>
                  <a:moveTo>
                    <a:pt x="153" y="105"/>
                  </a:moveTo>
                  <a:lnTo>
                    <a:pt x="41" y="105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42" y="70"/>
                  </a:lnTo>
                  <a:lnTo>
                    <a:pt x="46" y="58"/>
                  </a:lnTo>
                  <a:lnTo>
                    <a:pt x="51" y="49"/>
                  </a:lnTo>
                  <a:lnTo>
                    <a:pt x="59" y="40"/>
                  </a:lnTo>
                  <a:lnTo>
                    <a:pt x="67" y="34"/>
                  </a:lnTo>
                  <a:lnTo>
                    <a:pt x="75" y="29"/>
                  </a:lnTo>
                  <a:lnTo>
                    <a:pt x="86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9" y="26"/>
                  </a:lnTo>
                  <a:lnTo>
                    <a:pt x="119" y="29"/>
                  </a:lnTo>
                  <a:lnTo>
                    <a:pt x="128" y="34"/>
                  </a:lnTo>
                  <a:lnTo>
                    <a:pt x="136" y="40"/>
                  </a:lnTo>
                  <a:lnTo>
                    <a:pt x="143" y="49"/>
                  </a:lnTo>
                  <a:lnTo>
                    <a:pt x="149" y="58"/>
                  </a:lnTo>
                  <a:lnTo>
                    <a:pt x="153" y="70"/>
                  </a:lnTo>
                  <a:lnTo>
                    <a:pt x="153" y="81"/>
                  </a:lnTo>
                  <a:lnTo>
                    <a:pt x="153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E995839-4ADE-47FA-A58D-F1EA815D293E}"/>
              </a:ext>
            </a:extLst>
          </p:cNvPr>
          <p:cNvGrpSpPr/>
          <p:nvPr userDrawn="1"/>
        </p:nvGrpSpPr>
        <p:grpSpPr>
          <a:xfrm>
            <a:off x="5526949" y="3246934"/>
            <a:ext cx="613334" cy="593546"/>
            <a:chOff x="5565775" y="2714625"/>
            <a:chExt cx="393700" cy="381000"/>
          </a:xfrm>
          <a:solidFill>
            <a:schemeClr val="accent3"/>
          </a:solidFill>
        </p:grpSpPr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7A555C36-1669-478A-A52B-856911917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5775" y="2771775"/>
              <a:ext cx="393700" cy="323850"/>
            </a:xfrm>
            <a:custGeom>
              <a:avLst/>
              <a:gdLst>
                <a:gd name="T0" fmla="*/ 496 w 496"/>
                <a:gd name="T1" fmla="*/ 332 h 408"/>
                <a:gd name="T2" fmla="*/ 496 w 496"/>
                <a:gd name="T3" fmla="*/ 80 h 408"/>
                <a:gd name="T4" fmla="*/ 496 w 496"/>
                <a:gd name="T5" fmla="*/ 80 h 408"/>
                <a:gd name="T6" fmla="*/ 496 w 496"/>
                <a:gd name="T7" fmla="*/ 55 h 408"/>
                <a:gd name="T8" fmla="*/ 493 w 496"/>
                <a:gd name="T9" fmla="*/ 34 h 408"/>
                <a:gd name="T10" fmla="*/ 485 w 496"/>
                <a:gd name="T11" fmla="*/ 16 h 408"/>
                <a:gd name="T12" fmla="*/ 472 w 496"/>
                <a:gd name="T13" fmla="*/ 5 h 408"/>
                <a:gd name="T14" fmla="*/ 455 w 496"/>
                <a:gd name="T15" fmla="*/ 0 h 408"/>
                <a:gd name="T16" fmla="*/ 41 w 496"/>
                <a:gd name="T17" fmla="*/ 0 h 408"/>
                <a:gd name="T18" fmla="*/ 24 w 496"/>
                <a:gd name="T19" fmla="*/ 5 h 408"/>
                <a:gd name="T20" fmla="*/ 11 w 496"/>
                <a:gd name="T21" fmla="*/ 16 h 408"/>
                <a:gd name="T22" fmla="*/ 3 w 496"/>
                <a:gd name="T23" fmla="*/ 34 h 408"/>
                <a:gd name="T24" fmla="*/ 0 w 496"/>
                <a:gd name="T25" fmla="*/ 55 h 408"/>
                <a:gd name="T26" fmla="*/ 0 w 496"/>
                <a:gd name="T27" fmla="*/ 80 h 408"/>
                <a:gd name="T28" fmla="*/ 0 w 496"/>
                <a:gd name="T29" fmla="*/ 315 h 408"/>
                <a:gd name="T30" fmla="*/ 0 w 496"/>
                <a:gd name="T31" fmla="*/ 353 h 408"/>
                <a:gd name="T32" fmla="*/ 2 w 496"/>
                <a:gd name="T33" fmla="*/ 363 h 408"/>
                <a:gd name="T34" fmla="*/ 6 w 496"/>
                <a:gd name="T35" fmla="*/ 382 h 408"/>
                <a:gd name="T36" fmla="*/ 6 w 496"/>
                <a:gd name="T37" fmla="*/ 382 h 408"/>
                <a:gd name="T38" fmla="*/ 8 w 496"/>
                <a:gd name="T39" fmla="*/ 385 h 408"/>
                <a:gd name="T40" fmla="*/ 15 w 496"/>
                <a:gd name="T41" fmla="*/ 395 h 408"/>
                <a:gd name="T42" fmla="*/ 31 w 496"/>
                <a:gd name="T43" fmla="*/ 406 h 408"/>
                <a:gd name="T44" fmla="*/ 455 w 496"/>
                <a:gd name="T45" fmla="*/ 408 h 408"/>
                <a:gd name="T46" fmla="*/ 465 w 496"/>
                <a:gd name="T47" fmla="*/ 406 h 408"/>
                <a:gd name="T48" fmla="*/ 481 w 496"/>
                <a:gd name="T49" fmla="*/ 395 h 408"/>
                <a:gd name="T50" fmla="*/ 488 w 496"/>
                <a:gd name="T51" fmla="*/ 385 h 408"/>
                <a:gd name="T52" fmla="*/ 494 w 496"/>
                <a:gd name="T53" fmla="*/ 371 h 408"/>
                <a:gd name="T54" fmla="*/ 496 w 496"/>
                <a:gd name="T55" fmla="*/ 363 h 408"/>
                <a:gd name="T56" fmla="*/ 496 w 496"/>
                <a:gd name="T57" fmla="*/ 353 h 408"/>
                <a:gd name="T58" fmla="*/ 357 w 496"/>
                <a:gd name="T59" fmla="*/ 171 h 408"/>
                <a:gd name="T60" fmla="*/ 480 w 496"/>
                <a:gd name="T61" fmla="*/ 96 h 408"/>
                <a:gd name="T62" fmla="*/ 480 w 496"/>
                <a:gd name="T63" fmla="*/ 332 h 408"/>
                <a:gd name="T64" fmla="*/ 480 w 496"/>
                <a:gd name="T65" fmla="*/ 353 h 408"/>
                <a:gd name="T66" fmla="*/ 478 w 496"/>
                <a:gd name="T67" fmla="*/ 371 h 408"/>
                <a:gd name="T68" fmla="*/ 468 w 496"/>
                <a:gd name="T69" fmla="*/ 385 h 408"/>
                <a:gd name="T70" fmla="*/ 455 w 496"/>
                <a:gd name="T71" fmla="*/ 392 h 408"/>
                <a:gd name="T72" fmla="*/ 41 w 496"/>
                <a:gd name="T73" fmla="*/ 392 h 408"/>
                <a:gd name="T74" fmla="*/ 32 w 496"/>
                <a:gd name="T75" fmla="*/ 390 h 408"/>
                <a:gd name="T76" fmla="*/ 28 w 496"/>
                <a:gd name="T77" fmla="*/ 385 h 408"/>
                <a:gd name="T78" fmla="*/ 18 w 496"/>
                <a:gd name="T79" fmla="*/ 371 h 408"/>
                <a:gd name="T80" fmla="*/ 16 w 496"/>
                <a:gd name="T81" fmla="*/ 353 h 408"/>
                <a:gd name="T82" fmla="*/ 16 w 496"/>
                <a:gd name="T83" fmla="*/ 315 h 408"/>
                <a:gd name="T84" fmla="*/ 138 w 496"/>
                <a:gd name="T85" fmla="*/ 185 h 408"/>
                <a:gd name="T86" fmla="*/ 16 w 496"/>
                <a:gd name="T87" fmla="*/ 80 h 408"/>
                <a:gd name="T88" fmla="*/ 16 w 496"/>
                <a:gd name="T89" fmla="*/ 55 h 408"/>
                <a:gd name="T90" fmla="*/ 18 w 496"/>
                <a:gd name="T91" fmla="*/ 41 h 408"/>
                <a:gd name="T92" fmla="*/ 23 w 496"/>
                <a:gd name="T93" fmla="*/ 28 h 408"/>
                <a:gd name="T94" fmla="*/ 31 w 496"/>
                <a:gd name="T95" fmla="*/ 18 h 408"/>
                <a:gd name="T96" fmla="*/ 41 w 496"/>
                <a:gd name="T97" fmla="*/ 15 h 408"/>
                <a:gd name="T98" fmla="*/ 455 w 496"/>
                <a:gd name="T99" fmla="*/ 15 h 408"/>
                <a:gd name="T100" fmla="*/ 465 w 496"/>
                <a:gd name="T101" fmla="*/ 18 h 408"/>
                <a:gd name="T102" fmla="*/ 473 w 496"/>
                <a:gd name="T103" fmla="*/ 28 h 408"/>
                <a:gd name="T104" fmla="*/ 478 w 496"/>
                <a:gd name="T105" fmla="*/ 41 h 408"/>
                <a:gd name="T106" fmla="*/ 480 w 496"/>
                <a:gd name="T107" fmla="*/ 5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6" h="408">
                  <a:moveTo>
                    <a:pt x="496" y="353"/>
                  </a:moveTo>
                  <a:lnTo>
                    <a:pt x="496" y="332"/>
                  </a:lnTo>
                  <a:lnTo>
                    <a:pt x="496" y="315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90" y="25"/>
                  </a:lnTo>
                  <a:lnTo>
                    <a:pt x="485" y="16"/>
                  </a:lnTo>
                  <a:lnTo>
                    <a:pt x="478" y="10"/>
                  </a:lnTo>
                  <a:lnTo>
                    <a:pt x="472" y="5"/>
                  </a:lnTo>
                  <a:lnTo>
                    <a:pt x="464" y="2"/>
                  </a:lnTo>
                  <a:lnTo>
                    <a:pt x="455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2"/>
                  </a:lnTo>
                  <a:lnTo>
                    <a:pt x="24" y="5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5"/>
                  </a:lnTo>
                  <a:lnTo>
                    <a:pt x="3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315"/>
                  </a:lnTo>
                  <a:lnTo>
                    <a:pt x="0" y="332"/>
                  </a:lnTo>
                  <a:lnTo>
                    <a:pt x="0" y="353"/>
                  </a:lnTo>
                  <a:lnTo>
                    <a:pt x="0" y="353"/>
                  </a:lnTo>
                  <a:lnTo>
                    <a:pt x="2" y="363"/>
                  </a:lnTo>
                  <a:lnTo>
                    <a:pt x="3" y="371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5" y="395"/>
                  </a:lnTo>
                  <a:lnTo>
                    <a:pt x="23" y="402"/>
                  </a:lnTo>
                  <a:lnTo>
                    <a:pt x="31" y="406"/>
                  </a:lnTo>
                  <a:lnTo>
                    <a:pt x="41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2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90" y="382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96" y="363"/>
                  </a:lnTo>
                  <a:lnTo>
                    <a:pt x="496" y="353"/>
                  </a:lnTo>
                  <a:lnTo>
                    <a:pt x="496" y="353"/>
                  </a:lnTo>
                  <a:close/>
                  <a:moveTo>
                    <a:pt x="480" y="80"/>
                  </a:moveTo>
                  <a:lnTo>
                    <a:pt x="357" y="171"/>
                  </a:lnTo>
                  <a:lnTo>
                    <a:pt x="357" y="187"/>
                  </a:lnTo>
                  <a:lnTo>
                    <a:pt x="480" y="96"/>
                  </a:lnTo>
                  <a:lnTo>
                    <a:pt x="480" y="315"/>
                  </a:lnTo>
                  <a:lnTo>
                    <a:pt x="480" y="332"/>
                  </a:lnTo>
                  <a:lnTo>
                    <a:pt x="480" y="353"/>
                  </a:lnTo>
                  <a:lnTo>
                    <a:pt x="480" y="353"/>
                  </a:lnTo>
                  <a:lnTo>
                    <a:pt x="480" y="363"/>
                  </a:lnTo>
                  <a:lnTo>
                    <a:pt x="478" y="371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4" y="390"/>
                  </a:lnTo>
                  <a:lnTo>
                    <a:pt x="455" y="392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36" y="392"/>
                  </a:lnTo>
                  <a:lnTo>
                    <a:pt x="32" y="390"/>
                  </a:lnTo>
                  <a:lnTo>
                    <a:pt x="32" y="390"/>
                  </a:lnTo>
                  <a:lnTo>
                    <a:pt x="28" y="385"/>
                  </a:lnTo>
                  <a:lnTo>
                    <a:pt x="18" y="371"/>
                  </a:lnTo>
                  <a:lnTo>
                    <a:pt x="18" y="371"/>
                  </a:lnTo>
                  <a:lnTo>
                    <a:pt x="16" y="363"/>
                  </a:lnTo>
                  <a:lnTo>
                    <a:pt x="16" y="353"/>
                  </a:lnTo>
                  <a:lnTo>
                    <a:pt x="16" y="332"/>
                  </a:lnTo>
                  <a:lnTo>
                    <a:pt x="16" y="315"/>
                  </a:lnTo>
                  <a:lnTo>
                    <a:pt x="16" y="96"/>
                  </a:lnTo>
                  <a:lnTo>
                    <a:pt x="138" y="185"/>
                  </a:lnTo>
                  <a:lnTo>
                    <a:pt x="138" y="169"/>
                  </a:lnTo>
                  <a:lnTo>
                    <a:pt x="16" y="80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41"/>
                  </a:lnTo>
                  <a:lnTo>
                    <a:pt x="19" y="33"/>
                  </a:lnTo>
                  <a:lnTo>
                    <a:pt x="23" y="28"/>
                  </a:lnTo>
                  <a:lnTo>
                    <a:pt x="26" y="23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41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3"/>
                  </a:lnTo>
                  <a:lnTo>
                    <a:pt x="473" y="28"/>
                  </a:lnTo>
                  <a:lnTo>
                    <a:pt x="477" y="33"/>
                  </a:lnTo>
                  <a:lnTo>
                    <a:pt x="478" y="41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DF08D47B-AD8F-4625-AA39-CF38B4920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2808288"/>
              <a:ext cx="155575" cy="195263"/>
            </a:xfrm>
            <a:custGeom>
              <a:avLst/>
              <a:gdLst>
                <a:gd name="T0" fmla="*/ 176 w 194"/>
                <a:gd name="T1" fmla="*/ 79 h 247"/>
                <a:gd name="T2" fmla="*/ 170 w 194"/>
                <a:gd name="T3" fmla="*/ 48 h 247"/>
                <a:gd name="T4" fmla="*/ 154 w 194"/>
                <a:gd name="T5" fmla="*/ 22 h 247"/>
                <a:gd name="T6" fmla="*/ 128 w 194"/>
                <a:gd name="T7" fmla="*/ 6 h 247"/>
                <a:gd name="T8" fmla="*/ 97 w 194"/>
                <a:gd name="T9" fmla="*/ 0 h 247"/>
                <a:gd name="T10" fmla="*/ 81 w 194"/>
                <a:gd name="T11" fmla="*/ 1 h 247"/>
                <a:gd name="T12" fmla="*/ 53 w 194"/>
                <a:gd name="T13" fmla="*/ 13 h 247"/>
                <a:gd name="T14" fmla="*/ 31 w 194"/>
                <a:gd name="T15" fmla="*/ 34 h 247"/>
                <a:gd name="T16" fmla="*/ 19 w 194"/>
                <a:gd name="T17" fmla="*/ 63 h 247"/>
                <a:gd name="T18" fmla="*/ 18 w 194"/>
                <a:gd name="T19" fmla="*/ 105 h 247"/>
                <a:gd name="T20" fmla="*/ 0 w 194"/>
                <a:gd name="T21" fmla="*/ 247 h 247"/>
                <a:gd name="T22" fmla="*/ 42 w 194"/>
                <a:gd name="T23" fmla="*/ 247 h 247"/>
                <a:gd name="T24" fmla="*/ 176 w 194"/>
                <a:gd name="T25" fmla="*/ 247 h 247"/>
                <a:gd name="T26" fmla="*/ 194 w 194"/>
                <a:gd name="T27" fmla="*/ 105 h 247"/>
                <a:gd name="T28" fmla="*/ 176 w 194"/>
                <a:gd name="T29" fmla="*/ 79 h 247"/>
                <a:gd name="T30" fmla="*/ 78 w 194"/>
                <a:gd name="T31" fmla="*/ 211 h 247"/>
                <a:gd name="T32" fmla="*/ 87 w 194"/>
                <a:gd name="T33" fmla="*/ 169 h 247"/>
                <a:gd name="T34" fmla="*/ 78 w 194"/>
                <a:gd name="T35" fmla="*/ 159 h 247"/>
                <a:gd name="T36" fmla="*/ 73 w 194"/>
                <a:gd name="T37" fmla="*/ 146 h 247"/>
                <a:gd name="T38" fmla="*/ 74 w 194"/>
                <a:gd name="T39" fmla="*/ 141 h 247"/>
                <a:gd name="T40" fmla="*/ 81 w 194"/>
                <a:gd name="T41" fmla="*/ 130 h 247"/>
                <a:gd name="T42" fmla="*/ 92 w 194"/>
                <a:gd name="T43" fmla="*/ 123 h 247"/>
                <a:gd name="T44" fmla="*/ 97 w 194"/>
                <a:gd name="T45" fmla="*/ 123 h 247"/>
                <a:gd name="T46" fmla="*/ 107 w 194"/>
                <a:gd name="T47" fmla="*/ 125 h 247"/>
                <a:gd name="T48" fmla="*/ 120 w 194"/>
                <a:gd name="T49" fmla="*/ 138 h 247"/>
                <a:gd name="T50" fmla="*/ 121 w 194"/>
                <a:gd name="T51" fmla="*/ 146 h 247"/>
                <a:gd name="T52" fmla="*/ 120 w 194"/>
                <a:gd name="T53" fmla="*/ 154 h 247"/>
                <a:gd name="T54" fmla="*/ 113 w 194"/>
                <a:gd name="T55" fmla="*/ 165 h 247"/>
                <a:gd name="T56" fmla="*/ 116 w 194"/>
                <a:gd name="T57" fmla="*/ 211 h 247"/>
                <a:gd name="T58" fmla="*/ 42 w 194"/>
                <a:gd name="T59" fmla="*/ 105 h 247"/>
                <a:gd name="T60" fmla="*/ 42 w 194"/>
                <a:gd name="T61" fmla="*/ 79 h 247"/>
                <a:gd name="T62" fmla="*/ 45 w 194"/>
                <a:gd name="T63" fmla="*/ 57 h 247"/>
                <a:gd name="T64" fmla="*/ 58 w 194"/>
                <a:gd name="T65" fmla="*/ 40 h 247"/>
                <a:gd name="T66" fmla="*/ 76 w 194"/>
                <a:gd name="T67" fmla="*/ 27 h 247"/>
                <a:gd name="T68" fmla="*/ 97 w 194"/>
                <a:gd name="T69" fmla="*/ 22 h 247"/>
                <a:gd name="T70" fmla="*/ 108 w 194"/>
                <a:gd name="T71" fmla="*/ 24 h 247"/>
                <a:gd name="T72" fmla="*/ 128 w 194"/>
                <a:gd name="T73" fmla="*/ 32 h 247"/>
                <a:gd name="T74" fmla="*/ 144 w 194"/>
                <a:gd name="T75" fmla="*/ 48 h 247"/>
                <a:gd name="T76" fmla="*/ 152 w 194"/>
                <a:gd name="T77" fmla="*/ 68 h 247"/>
                <a:gd name="T78" fmla="*/ 152 w 194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246">
                  <a:moveTo>
                    <a:pt x="176" y="79"/>
                  </a:moveTo>
                  <a:lnTo>
                    <a:pt x="176" y="79"/>
                  </a:lnTo>
                  <a:lnTo>
                    <a:pt x="175" y="63"/>
                  </a:lnTo>
                  <a:lnTo>
                    <a:pt x="170" y="48"/>
                  </a:lnTo>
                  <a:lnTo>
                    <a:pt x="163" y="34"/>
                  </a:lnTo>
                  <a:lnTo>
                    <a:pt x="154" y="22"/>
                  </a:lnTo>
                  <a:lnTo>
                    <a:pt x="141" y="13"/>
                  </a:lnTo>
                  <a:lnTo>
                    <a:pt x="128" y="6"/>
                  </a:lnTo>
                  <a:lnTo>
                    <a:pt x="113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6"/>
                  </a:lnTo>
                  <a:lnTo>
                    <a:pt x="53" y="13"/>
                  </a:lnTo>
                  <a:lnTo>
                    <a:pt x="40" y="22"/>
                  </a:lnTo>
                  <a:lnTo>
                    <a:pt x="31" y="34"/>
                  </a:lnTo>
                  <a:lnTo>
                    <a:pt x="24" y="48"/>
                  </a:lnTo>
                  <a:lnTo>
                    <a:pt x="19" y="63"/>
                  </a:lnTo>
                  <a:lnTo>
                    <a:pt x="18" y="79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2" y="247"/>
                  </a:lnTo>
                  <a:lnTo>
                    <a:pt x="176" y="247"/>
                  </a:lnTo>
                  <a:lnTo>
                    <a:pt x="194" y="247"/>
                  </a:lnTo>
                  <a:lnTo>
                    <a:pt x="194" y="105"/>
                  </a:lnTo>
                  <a:lnTo>
                    <a:pt x="176" y="105"/>
                  </a:lnTo>
                  <a:lnTo>
                    <a:pt x="176" y="79"/>
                  </a:lnTo>
                  <a:close/>
                  <a:moveTo>
                    <a:pt x="116" y="211"/>
                  </a:moveTo>
                  <a:lnTo>
                    <a:pt x="78" y="211"/>
                  </a:lnTo>
                  <a:lnTo>
                    <a:pt x="87" y="169"/>
                  </a:lnTo>
                  <a:lnTo>
                    <a:pt x="87" y="169"/>
                  </a:lnTo>
                  <a:lnTo>
                    <a:pt x="81" y="165"/>
                  </a:lnTo>
                  <a:lnTo>
                    <a:pt x="78" y="159"/>
                  </a:lnTo>
                  <a:lnTo>
                    <a:pt x="74" y="154"/>
                  </a:lnTo>
                  <a:lnTo>
                    <a:pt x="73" y="146"/>
                  </a:lnTo>
                  <a:lnTo>
                    <a:pt x="73" y="146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81" y="130"/>
                  </a:lnTo>
                  <a:lnTo>
                    <a:pt x="87" y="125"/>
                  </a:lnTo>
                  <a:lnTo>
                    <a:pt x="92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102" y="123"/>
                  </a:lnTo>
                  <a:lnTo>
                    <a:pt x="107" y="125"/>
                  </a:lnTo>
                  <a:lnTo>
                    <a:pt x="113" y="130"/>
                  </a:lnTo>
                  <a:lnTo>
                    <a:pt x="120" y="138"/>
                  </a:lnTo>
                  <a:lnTo>
                    <a:pt x="120" y="141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0" y="154"/>
                  </a:lnTo>
                  <a:lnTo>
                    <a:pt x="116" y="159"/>
                  </a:lnTo>
                  <a:lnTo>
                    <a:pt x="113" y="165"/>
                  </a:lnTo>
                  <a:lnTo>
                    <a:pt x="107" y="169"/>
                  </a:lnTo>
                  <a:lnTo>
                    <a:pt x="116" y="211"/>
                  </a:lnTo>
                  <a:close/>
                  <a:moveTo>
                    <a:pt x="152" y="105"/>
                  </a:moveTo>
                  <a:lnTo>
                    <a:pt x="42" y="105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2" y="68"/>
                  </a:lnTo>
                  <a:lnTo>
                    <a:pt x="45" y="57"/>
                  </a:lnTo>
                  <a:lnTo>
                    <a:pt x="50" y="48"/>
                  </a:lnTo>
                  <a:lnTo>
                    <a:pt x="58" y="40"/>
                  </a:lnTo>
                  <a:lnTo>
                    <a:pt x="66" y="32"/>
                  </a:lnTo>
                  <a:lnTo>
                    <a:pt x="76" y="27"/>
                  </a:lnTo>
                  <a:lnTo>
                    <a:pt x="86" y="24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24"/>
                  </a:lnTo>
                  <a:lnTo>
                    <a:pt x="118" y="27"/>
                  </a:lnTo>
                  <a:lnTo>
                    <a:pt x="128" y="32"/>
                  </a:lnTo>
                  <a:lnTo>
                    <a:pt x="136" y="40"/>
                  </a:lnTo>
                  <a:lnTo>
                    <a:pt x="144" y="48"/>
                  </a:lnTo>
                  <a:lnTo>
                    <a:pt x="149" y="57"/>
                  </a:lnTo>
                  <a:lnTo>
                    <a:pt x="152" y="68"/>
                  </a:lnTo>
                  <a:lnTo>
                    <a:pt x="152" y="79"/>
                  </a:lnTo>
                  <a:lnTo>
                    <a:pt x="152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720C33FB-84F9-480C-B2DF-5985AF952262}"/>
                </a:ext>
              </a:extLst>
            </p:cNvPr>
            <p:cNvSpPr/>
            <p:nvPr/>
          </p:nvSpPr>
          <p:spPr bwMode="auto">
            <a:xfrm>
              <a:off x="5691188" y="2714625"/>
              <a:ext cx="142875" cy="52388"/>
            </a:xfrm>
            <a:custGeom>
              <a:avLst/>
              <a:gdLst>
                <a:gd name="T0" fmla="*/ 34 w 178"/>
                <a:gd name="T1" fmla="*/ 54 h 67"/>
                <a:gd name="T2" fmla="*/ 34 w 178"/>
                <a:gd name="T3" fmla="*/ 54 h 67"/>
                <a:gd name="T4" fmla="*/ 39 w 178"/>
                <a:gd name="T5" fmla="*/ 47 h 67"/>
                <a:gd name="T6" fmla="*/ 45 w 178"/>
                <a:gd name="T7" fmla="*/ 42 h 67"/>
                <a:gd name="T8" fmla="*/ 58 w 178"/>
                <a:gd name="T9" fmla="*/ 36 h 67"/>
                <a:gd name="T10" fmla="*/ 73 w 178"/>
                <a:gd name="T11" fmla="*/ 31 h 67"/>
                <a:gd name="T12" fmla="*/ 89 w 178"/>
                <a:gd name="T13" fmla="*/ 29 h 67"/>
                <a:gd name="T14" fmla="*/ 105 w 178"/>
                <a:gd name="T15" fmla="*/ 31 h 67"/>
                <a:gd name="T16" fmla="*/ 120 w 178"/>
                <a:gd name="T17" fmla="*/ 36 h 67"/>
                <a:gd name="T18" fmla="*/ 133 w 178"/>
                <a:gd name="T19" fmla="*/ 42 h 67"/>
                <a:gd name="T20" fmla="*/ 139 w 178"/>
                <a:gd name="T21" fmla="*/ 47 h 67"/>
                <a:gd name="T22" fmla="*/ 144 w 178"/>
                <a:gd name="T23" fmla="*/ 54 h 67"/>
                <a:gd name="T24" fmla="*/ 144 w 178"/>
                <a:gd name="T25" fmla="*/ 54 h 67"/>
                <a:gd name="T26" fmla="*/ 149 w 178"/>
                <a:gd name="T27" fmla="*/ 60 h 67"/>
                <a:gd name="T28" fmla="*/ 155 w 178"/>
                <a:gd name="T29" fmla="*/ 63 h 67"/>
                <a:gd name="T30" fmla="*/ 164 w 178"/>
                <a:gd name="T31" fmla="*/ 67 h 67"/>
                <a:gd name="T32" fmla="*/ 170 w 178"/>
                <a:gd name="T33" fmla="*/ 65 h 67"/>
                <a:gd name="T34" fmla="*/ 175 w 178"/>
                <a:gd name="T35" fmla="*/ 63 h 67"/>
                <a:gd name="T36" fmla="*/ 178 w 178"/>
                <a:gd name="T37" fmla="*/ 57 h 67"/>
                <a:gd name="T38" fmla="*/ 177 w 178"/>
                <a:gd name="T39" fmla="*/ 49 h 67"/>
                <a:gd name="T40" fmla="*/ 172 w 178"/>
                <a:gd name="T41" fmla="*/ 37 h 67"/>
                <a:gd name="T42" fmla="*/ 172 w 178"/>
                <a:gd name="T43" fmla="*/ 37 h 67"/>
                <a:gd name="T44" fmla="*/ 165 w 178"/>
                <a:gd name="T45" fmla="*/ 29 h 67"/>
                <a:gd name="T46" fmla="*/ 157 w 178"/>
                <a:gd name="T47" fmla="*/ 21 h 67"/>
                <a:gd name="T48" fmla="*/ 147 w 178"/>
                <a:gd name="T49" fmla="*/ 15 h 67"/>
                <a:gd name="T50" fmla="*/ 138 w 178"/>
                <a:gd name="T51" fmla="*/ 10 h 67"/>
                <a:gd name="T52" fmla="*/ 126 w 178"/>
                <a:gd name="T53" fmla="*/ 5 h 67"/>
                <a:gd name="T54" fmla="*/ 113 w 178"/>
                <a:gd name="T55" fmla="*/ 2 h 67"/>
                <a:gd name="T56" fmla="*/ 102 w 178"/>
                <a:gd name="T57" fmla="*/ 0 h 67"/>
                <a:gd name="T58" fmla="*/ 89 w 178"/>
                <a:gd name="T59" fmla="*/ 0 h 67"/>
                <a:gd name="T60" fmla="*/ 76 w 178"/>
                <a:gd name="T61" fmla="*/ 0 h 67"/>
                <a:gd name="T62" fmla="*/ 65 w 178"/>
                <a:gd name="T63" fmla="*/ 2 h 67"/>
                <a:gd name="T64" fmla="*/ 52 w 178"/>
                <a:gd name="T65" fmla="*/ 5 h 67"/>
                <a:gd name="T66" fmla="*/ 40 w 178"/>
                <a:gd name="T67" fmla="*/ 10 h 67"/>
                <a:gd name="T68" fmla="*/ 31 w 178"/>
                <a:gd name="T69" fmla="*/ 15 h 67"/>
                <a:gd name="T70" fmla="*/ 21 w 178"/>
                <a:gd name="T71" fmla="*/ 21 h 67"/>
                <a:gd name="T72" fmla="*/ 13 w 178"/>
                <a:gd name="T73" fmla="*/ 29 h 67"/>
                <a:gd name="T74" fmla="*/ 6 w 178"/>
                <a:gd name="T75" fmla="*/ 37 h 67"/>
                <a:gd name="T76" fmla="*/ 6 w 178"/>
                <a:gd name="T77" fmla="*/ 37 h 67"/>
                <a:gd name="T78" fmla="*/ 1 w 178"/>
                <a:gd name="T79" fmla="*/ 49 h 67"/>
                <a:gd name="T80" fmla="*/ 0 w 178"/>
                <a:gd name="T81" fmla="*/ 57 h 67"/>
                <a:gd name="T82" fmla="*/ 3 w 178"/>
                <a:gd name="T83" fmla="*/ 63 h 67"/>
                <a:gd name="T84" fmla="*/ 8 w 178"/>
                <a:gd name="T85" fmla="*/ 65 h 67"/>
                <a:gd name="T86" fmla="*/ 14 w 178"/>
                <a:gd name="T87" fmla="*/ 67 h 67"/>
                <a:gd name="T88" fmla="*/ 23 w 178"/>
                <a:gd name="T89" fmla="*/ 63 h 67"/>
                <a:gd name="T90" fmla="*/ 29 w 178"/>
                <a:gd name="T91" fmla="*/ 60 h 67"/>
                <a:gd name="T92" fmla="*/ 34 w 178"/>
                <a:gd name="T93" fmla="*/ 54 h 67"/>
                <a:gd name="T94" fmla="*/ 34 w 178"/>
                <a:gd name="T95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" h="67">
                  <a:moveTo>
                    <a:pt x="34" y="54"/>
                  </a:moveTo>
                  <a:lnTo>
                    <a:pt x="34" y="54"/>
                  </a:lnTo>
                  <a:lnTo>
                    <a:pt x="39" y="47"/>
                  </a:lnTo>
                  <a:lnTo>
                    <a:pt x="45" y="42"/>
                  </a:lnTo>
                  <a:lnTo>
                    <a:pt x="58" y="36"/>
                  </a:lnTo>
                  <a:lnTo>
                    <a:pt x="73" y="31"/>
                  </a:lnTo>
                  <a:lnTo>
                    <a:pt x="89" y="29"/>
                  </a:lnTo>
                  <a:lnTo>
                    <a:pt x="105" y="31"/>
                  </a:lnTo>
                  <a:lnTo>
                    <a:pt x="120" y="36"/>
                  </a:lnTo>
                  <a:lnTo>
                    <a:pt x="133" y="42"/>
                  </a:lnTo>
                  <a:lnTo>
                    <a:pt x="139" y="47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9" y="60"/>
                  </a:lnTo>
                  <a:lnTo>
                    <a:pt x="155" y="63"/>
                  </a:lnTo>
                  <a:lnTo>
                    <a:pt x="164" y="67"/>
                  </a:lnTo>
                  <a:lnTo>
                    <a:pt x="170" y="65"/>
                  </a:lnTo>
                  <a:lnTo>
                    <a:pt x="175" y="63"/>
                  </a:lnTo>
                  <a:lnTo>
                    <a:pt x="178" y="57"/>
                  </a:lnTo>
                  <a:lnTo>
                    <a:pt x="177" y="49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65" y="29"/>
                  </a:lnTo>
                  <a:lnTo>
                    <a:pt x="157" y="21"/>
                  </a:lnTo>
                  <a:lnTo>
                    <a:pt x="147" y="15"/>
                  </a:lnTo>
                  <a:lnTo>
                    <a:pt x="138" y="10"/>
                  </a:lnTo>
                  <a:lnTo>
                    <a:pt x="126" y="5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89" y="0"/>
                  </a:lnTo>
                  <a:lnTo>
                    <a:pt x="76" y="0"/>
                  </a:lnTo>
                  <a:lnTo>
                    <a:pt x="65" y="2"/>
                  </a:lnTo>
                  <a:lnTo>
                    <a:pt x="52" y="5"/>
                  </a:lnTo>
                  <a:lnTo>
                    <a:pt x="40" y="10"/>
                  </a:lnTo>
                  <a:lnTo>
                    <a:pt x="31" y="15"/>
                  </a:lnTo>
                  <a:lnTo>
                    <a:pt x="21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8" y="65"/>
                  </a:lnTo>
                  <a:lnTo>
                    <a:pt x="14" y="67"/>
                  </a:lnTo>
                  <a:lnTo>
                    <a:pt x="23" y="63"/>
                  </a:lnTo>
                  <a:lnTo>
                    <a:pt x="29" y="60"/>
                  </a:lnTo>
                  <a:lnTo>
                    <a:pt x="34" y="54"/>
                  </a:lnTo>
                  <a:lnTo>
                    <a:pt x="3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45" name="그래픽 44">
            <a:extLst>
              <a:ext uri="{FF2B5EF4-FFF2-40B4-BE49-F238E27FC236}">
                <a16:creationId xmlns:a16="http://schemas.microsoft.com/office/drawing/2014/main" id="{D4BF2FE5-676E-4FDD-BC2A-F256C6738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6073" y="3226205"/>
            <a:ext cx="596776" cy="672314"/>
          </a:xfrm>
          <a:prstGeom prst="rect">
            <a:avLst/>
          </a:prstGeom>
        </p:spPr>
      </p:pic>
      <p:sp>
        <p:nvSpPr>
          <p:cNvPr id="46" name="텍스트 개체 틀 3">
            <a:extLst>
              <a:ext uri="{FF2B5EF4-FFF2-40B4-BE49-F238E27FC236}">
                <a16:creationId xmlns:a16="http://schemas.microsoft.com/office/drawing/2014/main" id="{5D54546C-5240-47E8-97CC-A152706B55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DE32ADD-720A-41FE-BDB2-D99A1DD142C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684E71C4-95BB-4A8D-B326-459397894E0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액자 48">
              <a:extLst>
                <a:ext uri="{FF2B5EF4-FFF2-40B4-BE49-F238E27FC236}">
                  <a16:creationId xmlns:a16="http://schemas.microsoft.com/office/drawing/2014/main" id="{0ED7C603-F016-4FFF-93AF-6B3E89EDFB36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자유형 8">
            <a:extLst>
              <a:ext uri="{FF2B5EF4-FFF2-40B4-BE49-F238E27FC236}">
                <a16:creationId xmlns:a16="http://schemas.microsoft.com/office/drawing/2014/main" id="{FE4422D2-8F9A-48EA-A49A-290E54430E28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제목 1">
            <a:extLst>
              <a:ext uri="{FF2B5EF4-FFF2-40B4-BE49-F238E27FC236}">
                <a16:creationId xmlns:a16="http://schemas.microsoft.com/office/drawing/2014/main" id="{A1E2330D-C111-4B0A-A28B-832E16904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EEBD4E5-B678-4C04-99EB-ACB8EACFC437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71A6914-59A7-4FF8-B97F-5239D1DA8000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2AA93EF8-051F-4FBE-836F-4BEC91BF38A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액자 48">
              <a:extLst>
                <a:ext uri="{FF2B5EF4-FFF2-40B4-BE49-F238E27FC236}">
                  <a16:creationId xmlns:a16="http://schemas.microsoft.com/office/drawing/2014/main" id="{3A208C14-B45B-4196-A2F7-ABF709955DE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6" name="자유형 8">
            <a:extLst>
              <a:ext uri="{FF2B5EF4-FFF2-40B4-BE49-F238E27FC236}">
                <a16:creationId xmlns:a16="http://schemas.microsoft.com/office/drawing/2014/main" id="{F00BE6B5-A17F-4F59-9648-7E5754CA774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20296E1B-2082-4910-B6B2-6656535976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D114592-59DA-4C29-893E-3AFBB37BEBB5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278055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9338E1E-F91F-4A1B-BD74-510CB5386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55E2DCF-8093-47C4-BB07-32B0C54F8C91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9833301-FA83-4816-B477-48D843479060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867CAF63-29F7-4DD3-A319-50E3CA705881}"/>
                </a:ext>
              </a:extLst>
            </p:cNvPr>
            <p:cNvCxnSpPr/>
            <p:nvPr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562861E-38D5-4D6D-BCE0-FD2A5587D5CA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317EF16-FC04-4BD7-BE64-4CB4E3500449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D8BC7AD7-DBD3-48A2-9ECD-07EFB46CD628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D09BD7D1-D945-4D9F-8A00-A5FEF18DAFE8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0703C0C-A49C-4B59-AFE6-173ED8B15E88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800" b="1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lang="ko-KR" altLang="en-US" sz="4800" b="1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B3D6C86-3142-4E6E-9856-DFE242A3348B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  <a:solidFill>
            <a:schemeClr val="accent6"/>
          </a:solidFill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469F7553-766D-45DF-8756-605F677A1413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8753FE4-0436-4593-92E5-A3D88DE30262}"/>
                </a:ext>
              </a:extLst>
            </p:cNvPr>
            <p:cNvCxnSpPr/>
            <p:nvPr userDrawn="1"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3F660D0-D2F8-4E2A-BB8D-1DF53F5AF080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A7CEB2CC-606A-499E-9C0C-D60715A07201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FD637793-59A9-450C-888D-F108B86F301A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B7E20AFB-E0DF-4CEA-B8ED-27DCC5D7BD53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B318E50-B452-44E3-9FEF-6375AB1805FB}"/>
              </a:ext>
            </a:extLst>
          </p:cNvPr>
          <p:cNvGrpSpPr/>
          <p:nvPr userDrawn="1"/>
        </p:nvGrpSpPr>
        <p:grpSpPr>
          <a:xfrm>
            <a:off x="3309867" y="1972993"/>
            <a:ext cx="66653" cy="4241370"/>
            <a:chOff x="6256241" y="1979049"/>
            <a:chExt cx="66653" cy="4241370"/>
          </a:xfrm>
          <a:solidFill>
            <a:schemeClr val="accent1"/>
          </a:solidFill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82AF7046-F2CD-4226-8DCF-1ECE3061D785}"/>
                </a:ext>
              </a:extLst>
            </p:cNvPr>
            <p:cNvSpPr/>
            <p:nvPr/>
          </p:nvSpPr>
          <p:spPr>
            <a:xfrm>
              <a:off x="6256241" y="1979049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pc="-70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6CC7C97F-8EAC-475D-87A2-2F75767F297B}"/>
                </a:ext>
              </a:extLst>
            </p:cNvPr>
            <p:cNvSpPr/>
            <p:nvPr userDrawn="1"/>
          </p:nvSpPr>
          <p:spPr>
            <a:xfrm>
              <a:off x="6256241" y="3648935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pc="-70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E68DBD01-5CCD-4942-94CF-D0FEFCB78C70}"/>
                </a:ext>
              </a:extLst>
            </p:cNvPr>
            <p:cNvSpPr/>
            <p:nvPr/>
          </p:nvSpPr>
          <p:spPr>
            <a:xfrm>
              <a:off x="6256241" y="2813993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pc="-70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0817105-DD9A-4EEF-81E3-7E50D80D9769}"/>
                </a:ext>
              </a:extLst>
            </p:cNvPr>
            <p:cNvSpPr/>
            <p:nvPr/>
          </p:nvSpPr>
          <p:spPr>
            <a:xfrm>
              <a:off x="6256241" y="4483878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pc="-70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03A5953-F2A5-4353-818C-CFCF9B3196DF}"/>
                </a:ext>
              </a:extLst>
            </p:cNvPr>
            <p:cNvSpPr/>
            <p:nvPr/>
          </p:nvSpPr>
          <p:spPr>
            <a:xfrm>
              <a:off x="6256241" y="5318821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pc="-70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5BBB67E-42B9-40EC-89A7-ABFA3BFADE6D}"/>
                </a:ext>
              </a:extLst>
            </p:cNvPr>
            <p:cNvSpPr/>
            <p:nvPr/>
          </p:nvSpPr>
          <p:spPr>
            <a:xfrm>
              <a:off x="6256241" y="6153766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pc="-70"/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62486A6-E230-47E1-9CE6-5B35E49D6752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800" b="1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lang="ko-KR" altLang="en-US" sz="4800" b="1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sp>
        <p:nvSpPr>
          <p:cNvPr id="34" name="텍스트 개체 틀 18">
            <a:extLst>
              <a:ext uri="{FF2B5EF4-FFF2-40B4-BE49-F238E27FC236}">
                <a16:creationId xmlns:a16="http://schemas.microsoft.com/office/drawing/2014/main" id="{C46052F5-F4D9-443F-8C45-AA99D1A6F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2713" y="1662971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스타일을 편집하려면 클릭</a:t>
            </a:r>
          </a:p>
        </p:txBody>
      </p:sp>
      <p:sp>
        <p:nvSpPr>
          <p:cNvPr id="35" name="텍스트 개체 틀 18">
            <a:extLst>
              <a:ext uri="{FF2B5EF4-FFF2-40B4-BE49-F238E27FC236}">
                <a16:creationId xmlns:a16="http://schemas.microsoft.com/office/drawing/2014/main" id="{F83488C6-713C-4B4C-8841-9DDC57042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2713" y="2503629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스타일을 편집하려면 클릭</a:t>
            </a:r>
          </a:p>
        </p:txBody>
      </p:sp>
      <p:sp>
        <p:nvSpPr>
          <p:cNvPr id="36" name="텍스트 개체 틀 18">
            <a:extLst>
              <a:ext uri="{FF2B5EF4-FFF2-40B4-BE49-F238E27FC236}">
                <a16:creationId xmlns:a16="http://schemas.microsoft.com/office/drawing/2014/main" id="{B2E61C30-E041-4E90-81E1-56442CAAA7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2713" y="33369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스타일을 편집하려면 클릭</a:t>
            </a:r>
          </a:p>
        </p:txBody>
      </p:sp>
      <p:sp>
        <p:nvSpPr>
          <p:cNvPr id="37" name="텍스트 개체 틀 18">
            <a:extLst>
              <a:ext uri="{FF2B5EF4-FFF2-40B4-BE49-F238E27FC236}">
                <a16:creationId xmlns:a16="http://schemas.microsoft.com/office/drawing/2014/main" id="{EDB9EE0A-8490-47F2-B3AB-74381CEAF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2713" y="4170197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스타일을 편집하려면 클릭</a:t>
            </a:r>
          </a:p>
        </p:txBody>
      </p:sp>
      <p:sp>
        <p:nvSpPr>
          <p:cNvPr id="38" name="텍스트 개체 틀 18">
            <a:extLst>
              <a:ext uri="{FF2B5EF4-FFF2-40B4-BE49-F238E27FC236}">
                <a16:creationId xmlns:a16="http://schemas.microsoft.com/office/drawing/2014/main" id="{2CF5286E-6403-4722-98C2-67EEA3EAE1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2713" y="5010855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스타일을 편집하려면 클릭</a:t>
            </a:r>
          </a:p>
        </p:txBody>
      </p:sp>
      <p:sp>
        <p:nvSpPr>
          <p:cNvPr id="39" name="텍스트 개체 틀 18">
            <a:extLst>
              <a:ext uri="{FF2B5EF4-FFF2-40B4-BE49-F238E27FC236}">
                <a16:creationId xmlns:a16="http://schemas.microsoft.com/office/drawing/2014/main" id="{6629864B-B320-41FB-A178-BD3E29D31A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2713" y="58515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스타일을 편집하려면 클릭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48185D1-4AD6-4A02-BA00-DCD828A5B295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950336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1)폰트가 제일 큰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한쪽 모서리 19">
            <a:extLst>
              <a:ext uri="{FF2B5EF4-FFF2-40B4-BE49-F238E27FC236}">
                <a16:creationId xmlns:a16="http://schemas.microsoft.com/office/drawing/2014/main" id="{67557930-8C86-44B0-AE51-54E237D6F5A4}"/>
              </a:ext>
            </a:extLst>
          </p:cNvPr>
          <p:cNvSpPr/>
          <p:nvPr userDrawn="1"/>
        </p:nvSpPr>
        <p:spPr>
          <a:xfrm rot="16200000" flipH="1">
            <a:off x="3735052" y="-3735052"/>
            <a:ext cx="369322" cy="7839425"/>
          </a:xfrm>
          <a:prstGeom prst="round1Rect">
            <a:avLst>
              <a:gd name="adj" fmla="val 36044"/>
            </a:avLst>
          </a:prstGeom>
          <a:solidFill>
            <a:srgbClr val="057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28EC60C-F68B-4855-BEEE-07808E5E4E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77" r="32257" b="14837"/>
          <a:stretch>
            <a:fillRect/>
          </a:stretch>
        </p:blipFill>
        <p:spPr>
          <a:xfrm>
            <a:off x="3195356" y="-1"/>
            <a:ext cx="6710644" cy="369327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14998709-F94B-41CD-AE15-D1B668A41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D1880EE-B7CF-4B4B-B830-3B397BAD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68" y="507747"/>
            <a:ext cx="9301931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eaLnBrk="0" fontAlgn="base" hangingPunct="0">
              <a:spcAft>
                <a:spcPct val="0"/>
              </a:spcAft>
              <a:defRPr lang="ko-KR" altLang="en-US" sz="2200" b="1" kern="1200" spc="-15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F3B4A0-F10A-4A37-A38C-5630ABDAE5A5}"/>
              </a:ext>
            </a:extLst>
          </p:cNvPr>
          <p:cNvSpPr/>
          <p:nvPr/>
        </p:nvSpPr>
        <p:spPr>
          <a:xfrm>
            <a:off x="8119939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  <p:pic>
        <p:nvPicPr>
          <p:cNvPr id="4" name="그림 3" descr="그리기이(가) 표시된 사진&#10;&#10;자동 생성된 설명">
            <a:extLst>
              <a:ext uri="{FF2B5EF4-FFF2-40B4-BE49-F238E27FC236}">
                <a16:creationId xmlns:a16="http://schemas.microsoft.com/office/drawing/2014/main" id="{2850CAD3-B628-421E-8FEE-F4DFF7444A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90" y="110086"/>
            <a:ext cx="879536" cy="13306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C9FFEE44-F920-433A-88A0-4B5ECC198C3F}"/>
              </a:ext>
            </a:extLst>
          </p:cNvPr>
          <p:cNvSpPr/>
          <p:nvPr userDrawn="1"/>
        </p:nvSpPr>
        <p:spPr>
          <a:xfrm>
            <a:off x="9229494" y="87394"/>
            <a:ext cx="58079" cy="580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5E5DE40-646D-47DC-891B-C19626BE172E}"/>
              </a:ext>
            </a:extLst>
          </p:cNvPr>
          <p:cNvSpPr/>
          <p:nvPr userDrawn="1"/>
        </p:nvSpPr>
        <p:spPr>
          <a:xfrm>
            <a:off x="8863734" y="295212"/>
            <a:ext cx="58079" cy="58079"/>
          </a:xfrm>
          <a:prstGeom prst="ellipse">
            <a:avLst/>
          </a:prstGeom>
          <a:solidFill>
            <a:srgbClr val="0575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AFF9BDB3-1A8F-4BCC-8885-1B4E0D838DA2}"/>
              </a:ext>
            </a:extLst>
          </p:cNvPr>
          <p:cNvSpPr/>
          <p:nvPr userDrawn="1"/>
        </p:nvSpPr>
        <p:spPr>
          <a:xfrm>
            <a:off x="9607723" y="212084"/>
            <a:ext cx="58079" cy="58079"/>
          </a:xfrm>
          <a:prstGeom prst="ellipse">
            <a:avLst/>
          </a:prstGeom>
          <a:solidFill>
            <a:srgbClr val="0575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AC84FBE-87C6-4EAA-BD28-558670CF315D}"/>
              </a:ext>
            </a:extLst>
          </p:cNvPr>
          <p:cNvCxnSpPr/>
          <p:nvPr userDrawn="1"/>
        </p:nvCxnSpPr>
        <p:spPr>
          <a:xfrm>
            <a:off x="355600" y="935123"/>
            <a:ext cx="91884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3F4B904-EB1D-468C-967B-433D2339B16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5022" y="1162603"/>
            <a:ext cx="9278078" cy="5120062"/>
          </a:xfrm>
        </p:spPr>
        <p:txBody>
          <a:bodyPr/>
          <a:lstStyle>
            <a:lvl1pPr marL="0" indent="108000">
              <a:buClr>
                <a:schemeClr val="accent5">
                  <a:lumMod val="75000"/>
                </a:schemeClr>
              </a:buClr>
              <a:buFontTx/>
              <a:buBlip>
                <a:blip r:embed="rId4"/>
              </a:buBlip>
              <a:defRPr lang="ko-KR" altLang="en-US" sz="1600" b="0" kern="0" spc="-10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360000" indent="-18000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Tx/>
              <a:buBlip>
                <a:blip r:embed="rId5"/>
              </a:buBlip>
              <a:defRPr sz="1400" spc="-12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540000" indent="-144000">
              <a:spcBef>
                <a:spcPts val="1200"/>
              </a:spcBef>
              <a:buClr>
                <a:srgbClr val="0575F3"/>
              </a:buClr>
              <a:buFont typeface="Wingdings" panose="05000000000000000000" pitchFamily="2" charset="2"/>
              <a:buChar char="§"/>
              <a:defRPr sz="1400" b="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720000" indent="-144000">
              <a:lnSpc>
                <a:spcPct val="110000"/>
              </a:lnSpc>
              <a:spcBef>
                <a:spcPts val="1000"/>
              </a:spcBef>
              <a:buClr>
                <a:srgbClr val="7BBEF1"/>
              </a:buClr>
              <a:defRPr sz="12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828000" indent="-108000">
              <a:lnSpc>
                <a:spcPct val="110000"/>
              </a:lnSpc>
              <a:spcBef>
                <a:spcPts val="900"/>
              </a:spcBef>
              <a:buClr>
                <a:schemeClr val="accent3">
                  <a:lumMod val="75000"/>
                </a:schemeClr>
              </a:buClr>
              <a:buFont typeface="Calibri" panose="020F0502020204030204" pitchFamily="34" charset="0"/>
              <a:buChar char="‒"/>
              <a:defRPr sz="12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63406965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824" userDrawn="1">
          <p15:clr>
            <a:srgbClr val="FBAE40"/>
          </p15:clr>
        </p15:guide>
        <p15:guide id="2" pos="224" userDrawn="1">
          <p15:clr>
            <a:srgbClr val="FBAE40"/>
          </p15:clr>
        </p15:guide>
        <p15:guide id="3" pos="602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앤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12F4046-A232-4869-99FA-D3C460FDA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pic>
        <p:nvPicPr>
          <p:cNvPr id="24" name="그림 23" descr="그리기이(가) 표시된 사진&#10;&#10;자동 생성된 설명">
            <a:extLst>
              <a:ext uri="{FF2B5EF4-FFF2-40B4-BE49-F238E27FC236}">
                <a16:creationId xmlns:a16="http://schemas.microsoft.com/office/drawing/2014/main" id="{5A51A0ED-5F45-442C-8A9C-25D9C20F49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58" y="5479478"/>
            <a:ext cx="1705284" cy="257992"/>
          </a:xfrm>
          <a:prstGeom prst="rect">
            <a:avLst/>
          </a:prstGeom>
        </p:spPr>
      </p:pic>
      <p:sp>
        <p:nvSpPr>
          <p:cNvPr id="18" name="텍스트 개체 틀 10">
            <a:extLst>
              <a:ext uri="{FF2B5EF4-FFF2-40B4-BE49-F238E27FC236}">
                <a16:creationId xmlns:a16="http://schemas.microsoft.com/office/drawing/2014/main" id="{ACCABFE7-E4AE-4BBE-A660-BED80AE7D6EA}"/>
              </a:ext>
            </a:extLst>
          </p:cNvPr>
          <p:cNvSpPr txBox="1"/>
          <p:nvPr/>
        </p:nvSpPr>
        <p:spPr>
          <a:xfrm>
            <a:off x="0" y="5811792"/>
            <a:ext cx="9906000" cy="3349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ko-KR" altLang="en-US" sz="900" b="1" spc="0" baseline="0">
                <a:solidFill>
                  <a:schemeClr val="bg1"/>
                </a:solidFill>
                <a:cs typeface="Arial" panose="020B0604020202020204" pitchFamily="34" charset="0"/>
              </a:rPr>
              <a:t>소프트캠프㈜ </a:t>
            </a:r>
            <a:r>
              <a:rPr lang="ko-KR" altLang="en-US" sz="900" kern="0" spc="-30" baseline="0">
                <a:solidFill>
                  <a:schemeClr val="bg1"/>
                </a:solidFill>
                <a:cs typeface="Arial" panose="020B0604020202020204" pitchFamily="34" charset="0"/>
              </a:rPr>
              <a:t>경기도 성남시 분당구 성남대로 </a:t>
            </a:r>
            <a:r>
              <a:rPr lang="en-US" altLang="ko-KR" sz="900" kern="0" spc="-30" baseline="0">
                <a:solidFill>
                  <a:schemeClr val="bg1"/>
                </a:solidFill>
                <a:cs typeface="Arial" panose="020B0604020202020204" pitchFamily="34" charset="0"/>
              </a:rPr>
              <a:t>779</a:t>
            </a:r>
            <a:r>
              <a:rPr lang="ko-KR" altLang="en-US" sz="900" kern="0" spc="-30" baseline="0" err="1">
                <a:solidFill>
                  <a:schemeClr val="bg1"/>
                </a:solidFill>
                <a:cs typeface="Arial" panose="020B0604020202020204" pitchFamily="34" charset="0"/>
              </a:rPr>
              <a:t>번길 </a:t>
            </a:r>
            <a:r>
              <a:rPr lang="en-US" altLang="ko-KR" sz="900" kern="0" spc="-30" baseline="0">
                <a:solidFill>
                  <a:schemeClr val="bg1"/>
                </a:solidFill>
                <a:cs typeface="Arial" panose="020B0604020202020204" pitchFamily="34" charset="0"/>
              </a:rPr>
              <a:t>6, KT</a:t>
            </a:r>
            <a:r>
              <a:rPr lang="ko-KR" altLang="en-US" sz="900" kern="0" spc="-30" baseline="0">
                <a:solidFill>
                  <a:schemeClr val="bg1"/>
                </a:solidFill>
                <a:cs typeface="Arial" panose="020B0604020202020204" pitchFamily="34" charset="0"/>
              </a:rPr>
              <a:t>분당빌딩 </a:t>
            </a:r>
            <a:r>
              <a:rPr lang="en-US" altLang="ko-KR" sz="900" kern="0" spc="-30" baseline="0">
                <a:solidFill>
                  <a:schemeClr val="bg1"/>
                </a:solidFill>
                <a:cs typeface="Arial" panose="020B0604020202020204" pitchFamily="34" charset="0"/>
              </a:rPr>
              <a:t>3, 4</a:t>
            </a:r>
            <a:r>
              <a:rPr lang="ko-KR" altLang="en-US" sz="900" kern="0" spc="-30" baseline="0">
                <a:solidFill>
                  <a:schemeClr val="bg1"/>
                </a:solidFill>
                <a:cs typeface="Arial" panose="020B0604020202020204" pitchFamily="34" charset="0"/>
              </a:rPr>
              <a:t>층</a:t>
            </a:r>
            <a:endParaRPr lang="en-US" altLang="ko-KR" sz="900" kern="0" spc="-30" baseline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4DC3B581-EDED-4ED6-B9A5-5B9B1299B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55"/>
          <a:stretch>
            <a:fillRect/>
          </a:stretch>
        </p:blipFill>
        <p:spPr>
          <a:xfrm>
            <a:off x="2882021" y="2580794"/>
            <a:ext cx="4141958" cy="829156"/>
          </a:xfrm>
          <a:prstGeom prst="rect">
            <a:avLst/>
          </a:prstGeom>
          <a:effectLst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D5CB364-2A1E-4D9F-94D1-33E3D60DCF18}"/>
              </a:ext>
            </a:extLst>
          </p:cNvPr>
          <p:cNvSpPr txBox="1"/>
          <p:nvPr/>
        </p:nvSpPr>
        <p:spPr>
          <a:xfrm>
            <a:off x="794" y="3311009"/>
            <a:ext cx="9904413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ts val="200"/>
              </a:spcBef>
            </a:pPr>
            <a:r>
              <a:rPr lang="en-US" altLang="ko-KR" sz="90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ⓒ SOFTCAMP Co., LTD. All rights reserved.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C5101AC-0D91-4A5B-81CF-DA430E1CF00A}"/>
              </a:ext>
            </a:extLst>
          </p:cNvPr>
          <p:cNvGrpSpPr/>
          <p:nvPr userDrawn="1"/>
        </p:nvGrpSpPr>
        <p:grpSpPr>
          <a:xfrm>
            <a:off x="7080486" y="870620"/>
            <a:ext cx="1383971" cy="273280"/>
            <a:chOff x="7080486" y="870620"/>
            <a:chExt cx="1383971" cy="273280"/>
          </a:xfrm>
        </p:grpSpPr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227F28F1-7B8D-47BA-A7EA-FC00D85B873E}"/>
                </a:ext>
              </a:extLst>
            </p:cNvPr>
            <p:cNvSpPr/>
            <p:nvPr/>
          </p:nvSpPr>
          <p:spPr>
            <a:xfrm>
              <a:off x="7080486" y="952185"/>
              <a:ext cx="1289367" cy="169142"/>
            </a:xfrm>
            <a:prstGeom prst="roundRect">
              <a:avLst>
                <a:gd name="adj" fmla="val 50000"/>
              </a:avLst>
            </a:prstGeom>
            <a:solidFill>
              <a:srgbClr val="0575F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2A669D-639B-4731-B7CA-072E35F3C20A}"/>
                </a:ext>
              </a:extLst>
            </p:cNvPr>
            <p:cNvSpPr txBox="1"/>
            <p:nvPr/>
          </p:nvSpPr>
          <p:spPr>
            <a:xfrm>
              <a:off x="7095234" y="870620"/>
              <a:ext cx="1369223" cy="27328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ko-KR" sz="105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</a:t>
              </a:r>
              <a:r>
                <a:rPr lang="en-US" altLang="ko-KR" sz="1050" spc="3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softcamp</a:t>
              </a:r>
              <a:r>
                <a:rPr lang="en-US" altLang="ko-KR" sz="105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.co.kr</a:t>
              </a:r>
              <a:endParaRPr lang="en-US" altLang="ko-KR" sz="1050" spc="-9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6586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54CE8D04-B86D-4EB2-80C4-FD3B48D6CD7A}"/>
              </a:ext>
            </a:extLst>
          </p:cNvPr>
          <p:cNvCxnSpPr/>
          <p:nvPr userDrawn="1"/>
        </p:nvCxnSpPr>
        <p:spPr>
          <a:xfrm>
            <a:off x="3045032" y="1074643"/>
            <a:ext cx="660694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>
            <a:extLst>
              <a:ext uri="{FF2B5EF4-FFF2-40B4-BE49-F238E27FC236}">
                <a16:creationId xmlns:a16="http://schemas.microsoft.com/office/drawing/2014/main" id="{F13C13E7-6809-4820-A272-B93B23B87A22}"/>
              </a:ext>
            </a:extLst>
          </p:cNvPr>
          <p:cNvGrpSpPr/>
          <p:nvPr userDrawn="1"/>
        </p:nvGrpSpPr>
        <p:grpSpPr>
          <a:xfrm>
            <a:off x="4536100" y="434043"/>
            <a:ext cx="3811929" cy="509924"/>
            <a:chOff x="4424786" y="316280"/>
            <a:chExt cx="3811929" cy="509924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0E940833-742D-45E3-9EBF-CA64360C6BEC}"/>
                </a:ext>
              </a:extLst>
            </p:cNvPr>
            <p:cNvCxnSpPr/>
            <p:nvPr/>
          </p:nvCxnSpPr>
          <p:spPr>
            <a:xfrm flipH="1">
              <a:off x="4424786" y="316280"/>
              <a:ext cx="0" cy="50992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13C26933-EF2A-4182-8E67-55AB7B12D446}"/>
                </a:ext>
              </a:extLst>
            </p:cNvPr>
            <p:cNvCxnSpPr/>
            <p:nvPr/>
          </p:nvCxnSpPr>
          <p:spPr>
            <a:xfrm flipH="1">
              <a:off x="5580979" y="316280"/>
              <a:ext cx="0" cy="50992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18449E24-712D-4986-A998-336A049A1F41}"/>
                </a:ext>
              </a:extLst>
            </p:cNvPr>
            <p:cNvCxnSpPr/>
            <p:nvPr/>
          </p:nvCxnSpPr>
          <p:spPr>
            <a:xfrm flipH="1">
              <a:off x="6908847" y="316280"/>
              <a:ext cx="0" cy="50992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DAC7AED8-64C5-4C54-B9D1-29D81078A14E}"/>
                </a:ext>
              </a:extLst>
            </p:cNvPr>
            <p:cNvCxnSpPr/>
            <p:nvPr/>
          </p:nvCxnSpPr>
          <p:spPr>
            <a:xfrm flipH="1">
              <a:off x="8236715" y="316280"/>
              <a:ext cx="0" cy="50992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BAB89AB-875A-4C17-B324-723B506BF414}"/>
              </a:ext>
            </a:extLst>
          </p:cNvPr>
          <p:cNvCxnSpPr/>
          <p:nvPr userDrawn="1"/>
        </p:nvCxnSpPr>
        <p:spPr>
          <a:xfrm>
            <a:off x="3045032" y="303368"/>
            <a:ext cx="660694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54067D7F-7C10-4BF5-9A98-BDD03A83666E}"/>
              </a:ext>
            </a:extLst>
          </p:cNvPr>
          <p:cNvCxnSpPr/>
          <p:nvPr userDrawn="1"/>
        </p:nvCxnSpPr>
        <p:spPr>
          <a:xfrm>
            <a:off x="3045032" y="1845919"/>
            <a:ext cx="660694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475402F3-E7AF-4730-91D3-F68113EF8866}"/>
              </a:ext>
            </a:extLst>
          </p:cNvPr>
          <p:cNvCxnSpPr/>
          <p:nvPr userDrawn="1"/>
        </p:nvCxnSpPr>
        <p:spPr>
          <a:xfrm>
            <a:off x="3045032" y="2617193"/>
            <a:ext cx="660694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E93BAA49-6F03-4A97-BC3F-6BEA848BE38A}"/>
              </a:ext>
            </a:extLst>
          </p:cNvPr>
          <p:cNvCxnSpPr/>
          <p:nvPr/>
        </p:nvCxnSpPr>
        <p:spPr>
          <a:xfrm flipH="1">
            <a:off x="4200820" y="1205319"/>
            <a:ext cx="0" cy="50992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CA0D4555-F0E0-4490-BB29-7DCF6855ED85}"/>
              </a:ext>
            </a:extLst>
          </p:cNvPr>
          <p:cNvCxnSpPr/>
          <p:nvPr/>
        </p:nvCxnSpPr>
        <p:spPr>
          <a:xfrm flipH="1">
            <a:off x="5290480" y="1205319"/>
            <a:ext cx="0" cy="50992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DD0BA532-F802-47CC-A436-9A91427BC813}"/>
              </a:ext>
            </a:extLst>
          </p:cNvPr>
          <p:cNvCxnSpPr/>
          <p:nvPr/>
        </p:nvCxnSpPr>
        <p:spPr>
          <a:xfrm flipH="1">
            <a:off x="6646840" y="1205319"/>
            <a:ext cx="0" cy="50992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EAADAFE2-AA3D-434A-AF79-C1E341B17AF9}"/>
              </a:ext>
            </a:extLst>
          </p:cNvPr>
          <p:cNvCxnSpPr/>
          <p:nvPr/>
        </p:nvCxnSpPr>
        <p:spPr>
          <a:xfrm flipH="1">
            <a:off x="7519330" y="1205319"/>
            <a:ext cx="0" cy="50992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65F604C-71DA-4048-A70A-0FDF4AA229E8}"/>
              </a:ext>
            </a:extLst>
          </p:cNvPr>
          <p:cNvGrpSpPr/>
          <p:nvPr userDrawn="1"/>
        </p:nvGrpSpPr>
        <p:grpSpPr>
          <a:xfrm>
            <a:off x="4536100" y="1976595"/>
            <a:ext cx="3811929" cy="509924"/>
            <a:chOff x="4536100" y="1803168"/>
            <a:chExt cx="3811929" cy="509924"/>
          </a:xfrm>
        </p:grpSpPr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35C4B855-5B5A-4DF6-8A72-C6ABC0EEA3A4}"/>
                </a:ext>
              </a:extLst>
            </p:cNvPr>
            <p:cNvCxnSpPr/>
            <p:nvPr/>
          </p:nvCxnSpPr>
          <p:spPr>
            <a:xfrm flipH="1">
              <a:off x="4536100" y="1803168"/>
              <a:ext cx="0" cy="50992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27668542-FEE1-4534-8A2E-2AFB99EF1257}"/>
                </a:ext>
              </a:extLst>
            </p:cNvPr>
            <p:cNvCxnSpPr/>
            <p:nvPr/>
          </p:nvCxnSpPr>
          <p:spPr>
            <a:xfrm flipH="1">
              <a:off x="5692293" y="1803168"/>
              <a:ext cx="0" cy="50992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616428EB-D7A9-475A-812E-2076D7574DB6}"/>
                </a:ext>
              </a:extLst>
            </p:cNvPr>
            <p:cNvCxnSpPr/>
            <p:nvPr/>
          </p:nvCxnSpPr>
          <p:spPr>
            <a:xfrm flipH="1">
              <a:off x="7020161" y="1803168"/>
              <a:ext cx="0" cy="50992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4A20560E-F9DD-4D37-928B-1BFEE7DA84EE}"/>
                </a:ext>
              </a:extLst>
            </p:cNvPr>
            <p:cNvCxnSpPr/>
            <p:nvPr/>
          </p:nvCxnSpPr>
          <p:spPr>
            <a:xfrm flipH="1">
              <a:off x="8348029" y="1803168"/>
              <a:ext cx="0" cy="50992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C1CA923E-F3F3-4E3A-BBD6-9C307EB31F6E}"/>
              </a:ext>
            </a:extLst>
          </p:cNvPr>
          <p:cNvCxnSpPr/>
          <p:nvPr userDrawn="1"/>
        </p:nvCxnSpPr>
        <p:spPr>
          <a:xfrm>
            <a:off x="3045032" y="3392445"/>
            <a:ext cx="660694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35BAC2F6-AE0D-4A0A-9E24-869470A5371D}"/>
              </a:ext>
            </a:extLst>
          </p:cNvPr>
          <p:cNvCxnSpPr/>
          <p:nvPr userDrawn="1"/>
        </p:nvCxnSpPr>
        <p:spPr>
          <a:xfrm>
            <a:off x="3045032" y="4167697"/>
            <a:ext cx="660694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E96C8BC9-AB0E-4638-9FD1-AB70F155EF31}"/>
              </a:ext>
            </a:extLst>
          </p:cNvPr>
          <p:cNvCxnSpPr/>
          <p:nvPr userDrawn="1"/>
        </p:nvCxnSpPr>
        <p:spPr>
          <a:xfrm>
            <a:off x="3045032" y="4942949"/>
            <a:ext cx="660694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C020A178-D87F-400B-B7D4-12C6F82C7CD3}"/>
              </a:ext>
            </a:extLst>
          </p:cNvPr>
          <p:cNvCxnSpPr/>
          <p:nvPr userDrawn="1"/>
        </p:nvCxnSpPr>
        <p:spPr>
          <a:xfrm>
            <a:off x="3045032" y="5718201"/>
            <a:ext cx="660694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E65011F0-B932-4EB6-B82A-CE2D94F05876}"/>
              </a:ext>
            </a:extLst>
          </p:cNvPr>
          <p:cNvCxnSpPr/>
          <p:nvPr userDrawn="1"/>
        </p:nvCxnSpPr>
        <p:spPr>
          <a:xfrm>
            <a:off x="3045032" y="6561039"/>
            <a:ext cx="660694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7">
            <a:extLst>
              <a:ext uri="{FF2B5EF4-FFF2-40B4-BE49-F238E27FC236}">
                <a16:creationId xmlns:a16="http://schemas.microsoft.com/office/drawing/2014/main" id="{40BADB79-1A01-4F5C-8F23-3EEE57041E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9573CEB6-052E-42C1-BC3B-B184ADA38FEE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  <p:sp>
        <p:nvSpPr>
          <p:cNvPr id="35" name="액자 34">
            <a:extLst>
              <a:ext uri="{FF2B5EF4-FFF2-40B4-BE49-F238E27FC236}">
                <a16:creationId xmlns:a16="http://schemas.microsoft.com/office/drawing/2014/main" id="{259999E4-4DF3-4DCD-96A0-76C3A8CF29F5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frame">
            <a:avLst>
              <a:gd name="adj1" fmla="val 110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E025B69-3E9B-4C22-897B-4DAF29961556}"/>
              </a:ext>
            </a:extLst>
          </p:cNvPr>
          <p:cNvSpPr/>
          <p:nvPr userDrawn="1"/>
        </p:nvSpPr>
        <p:spPr>
          <a:xfrm>
            <a:off x="0" y="0"/>
            <a:ext cx="2727037" cy="68579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F78E75A9-3AE4-459F-B91B-66C8C38AC386}"/>
              </a:ext>
            </a:extLst>
          </p:cNvPr>
          <p:cNvSpPr/>
          <p:nvPr userDrawn="1"/>
        </p:nvSpPr>
        <p:spPr>
          <a:xfrm>
            <a:off x="122784" y="144740"/>
            <a:ext cx="2481468" cy="3902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EE52BEE8-8F13-4FEB-914B-28398B4A1AED}"/>
              </a:ext>
            </a:extLst>
          </p:cNvPr>
          <p:cNvCxnSpPr/>
          <p:nvPr userDrawn="1"/>
        </p:nvCxnSpPr>
        <p:spPr>
          <a:xfrm>
            <a:off x="342355" y="2019894"/>
            <a:ext cx="201808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4FF12237-BCF5-4960-979E-6BC235740858}"/>
              </a:ext>
            </a:extLst>
          </p:cNvPr>
          <p:cNvCxnSpPr/>
          <p:nvPr userDrawn="1"/>
        </p:nvCxnSpPr>
        <p:spPr>
          <a:xfrm>
            <a:off x="342355" y="2641541"/>
            <a:ext cx="201808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53B97D7F-E795-4CC4-8E45-C128940E8BE8}"/>
              </a:ext>
            </a:extLst>
          </p:cNvPr>
          <p:cNvCxnSpPr/>
          <p:nvPr userDrawn="1"/>
        </p:nvCxnSpPr>
        <p:spPr>
          <a:xfrm>
            <a:off x="342355" y="3154230"/>
            <a:ext cx="125608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22A0D663-5719-46A0-88D7-1576F7376B15}"/>
              </a:ext>
            </a:extLst>
          </p:cNvPr>
          <p:cNvCxnSpPr/>
          <p:nvPr userDrawn="1"/>
        </p:nvCxnSpPr>
        <p:spPr>
          <a:xfrm>
            <a:off x="342355" y="3740744"/>
            <a:ext cx="201808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5744267C-DA9C-45F3-9B5B-C45E8005E6BD}"/>
              </a:ext>
            </a:extLst>
          </p:cNvPr>
          <p:cNvCxnSpPr/>
          <p:nvPr userDrawn="1"/>
        </p:nvCxnSpPr>
        <p:spPr>
          <a:xfrm flipH="1">
            <a:off x="8559460" y="1205319"/>
            <a:ext cx="0" cy="50992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48143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CA9DA51A-9C74-4472-9707-937DADE4A35C}"/>
              </a:ext>
            </a:extLst>
          </p:cNvPr>
          <p:cNvSpPr/>
          <p:nvPr userDrawn="1"/>
        </p:nvSpPr>
        <p:spPr>
          <a:xfrm>
            <a:off x="52316" y="2654823"/>
            <a:ext cx="9801368" cy="736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4DAC57-F8C8-4E01-A8EB-D7A4FCC378E6}"/>
              </a:ext>
            </a:extLst>
          </p:cNvPr>
          <p:cNvSpPr/>
          <p:nvPr userDrawn="1"/>
        </p:nvSpPr>
        <p:spPr>
          <a:xfrm>
            <a:off x="52316" y="1167217"/>
            <a:ext cx="9801368" cy="736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6CEA968C-AC05-4011-9CD0-BD0A0A0C59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5D87CC7-1201-4B75-BCDC-43AD4538C711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  <p:sp>
        <p:nvSpPr>
          <p:cNvPr id="15" name="액자 14">
            <a:extLst>
              <a:ext uri="{FF2B5EF4-FFF2-40B4-BE49-F238E27FC236}">
                <a16:creationId xmlns:a16="http://schemas.microsoft.com/office/drawing/2014/main" id="{70B984A1-8985-4863-B1F4-7ECE33347C54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frame">
            <a:avLst>
              <a:gd name="adj1" fmla="val 110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161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액자 6">
            <a:extLst>
              <a:ext uri="{FF2B5EF4-FFF2-40B4-BE49-F238E27FC236}">
                <a16:creationId xmlns:a16="http://schemas.microsoft.com/office/drawing/2014/main" id="{A9DA6108-43DF-43EF-9C70-691AFB2409FB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frame">
            <a:avLst>
              <a:gd name="adj1" fmla="val 110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109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로고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0D9586-91E8-4297-A4C1-78A7B5DBD5CD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>
              <a:solidFill>
                <a:srgbClr val="0575F3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9D0E561-72D7-4D4B-BCED-1805241AB8F2}"/>
              </a:ext>
            </a:extLst>
          </p:cNvPr>
          <p:cNvSpPr/>
          <p:nvPr userDrawn="1"/>
        </p:nvSpPr>
        <p:spPr>
          <a:xfrm>
            <a:off x="300250" y="320722"/>
            <a:ext cx="4424525" cy="186367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0DB8A6D-09E8-44C1-81C7-3809D6EC4E1E}"/>
              </a:ext>
            </a:extLst>
          </p:cNvPr>
          <p:cNvSpPr/>
          <p:nvPr userDrawn="1"/>
        </p:nvSpPr>
        <p:spPr>
          <a:xfrm>
            <a:off x="300249" y="1667061"/>
            <a:ext cx="4436101" cy="5209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978399FF-A62C-4BBF-A478-F95DF2FAFE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E00C6CF-0B4C-41ED-841C-D257DF7226A2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4136880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2">
            <a:extLst>
              <a:ext uri="{FF2B5EF4-FFF2-40B4-BE49-F238E27FC236}">
                <a16:creationId xmlns:a16="http://schemas.microsoft.com/office/drawing/2014/main" id="{4C35B2C1-5E07-4840-9B66-C57C1E2336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17078472"/>
              </p:ext>
            </p:extLst>
          </p:nvPr>
        </p:nvGraphicFramePr>
        <p:xfrm>
          <a:off x="589934" y="2034665"/>
          <a:ext cx="8620432" cy="403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108">
                  <a:extLst>
                    <a:ext uri="{9D8B030D-6E8A-4147-A177-3AD203B41FA5}">
                      <a16:colId xmlns:a16="http://schemas.microsoft.com/office/drawing/2014/main" val="1285651773"/>
                    </a:ext>
                  </a:extLst>
                </a:gridCol>
                <a:gridCol w="2155108">
                  <a:extLst>
                    <a:ext uri="{9D8B030D-6E8A-4147-A177-3AD203B41FA5}">
                      <a16:colId xmlns:a16="http://schemas.microsoft.com/office/drawing/2014/main" val="851584435"/>
                    </a:ext>
                  </a:extLst>
                </a:gridCol>
                <a:gridCol w="2155108">
                  <a:extLst>
                    <a:ext uri="{9D8B030D-6E8A-4147-A177-3AD203B41FA5}">
                      <a16:colId xmlns:a16="http://schemas.microsoft.com/office/drawing/2014/main" val="4117047455"/>
                    </a:ext>
                  </a:extLst>
                </a:gridCol>
                <a:gridCol w="2155108">
                  <a:extLst>
                    <a:ext uri="{9D8B030D-6E8A-4147-A177-3AD203B41FA5}">
                      <a16:colId xmlns:a16="http://schemas.microsoft.com/office/drawing/2014/main" val="1660693357"/>
                    </a:ext>
                  </a:extLst>
                </a:gridCol>
              </a:tblGrid>
              <a:tr h="423918">
                <a:tc>
                  <a:txBody>
                    <a:bodyPr/>
                    <a:lstStyle/>
                    <a:p>
                      <a:pPr algn="ctr" eaLnBrk="1" latinLnBrk="1" hangingPunct="1"/>
                      <a:r>
                        <a:rPr lang="en-US" altLang="ko-KR" sz="1400" b="1" kern="1200" spc="-50" baseline="0">
                          <a:solidFill>
                            <a:schemeClr val="bg1"/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kern="1200" spc="-50" baseline="0">
                          <a:solidFill>
                            <a:schemeClr val="bg1"/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kern="1200" spc="-50" baseline="0">
                          <a:solidFill>
                            <a:schemeClr val="bg1"/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kern="1200" spc="-50" baseline="0">
                          <a:solidFill>
                            <a:schemeClr val="bg1"/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71465"/>
                  </a:ext>
                </a:extLst>
              </a:tr>
              <a:tr h="515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kern="1200" spc="-5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8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579542"/>
                  </a:ext>
                </a:extLst>
              </a:tr>
              <a:tr h="515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kern="1200" spc="-5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43789"/>
                  </a:ext>
                </a:extLst>
              </a:tr>
              <a:tr h="515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kern="1200" spc="-5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956995"/>
                  </a:ext>
                </a:extLst>
              </a:tr>
              <a:tr h="515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kern="1200" spc="-5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328857"/>
                  </a:ext>
                </a:extLst>
              </a:tr>
              <a:tr h="515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kern="1200" spc="-5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456603"/>
                  </a:ext>
                </a:extLst>
              </a:tr>
              <a:tr h="515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kern="1200" spc="-5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227393"/>
                  </a:ext>
                </a:extLst>
              </a:tr>
              <a:tr h="515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kern="1200" spc="-5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486171"/>
                  </a:ext>
                </a:extLst>
              </a:tr>
            </a:tbl>
          </a:graphicData>
        </a:graphic>
      </p:graphicFrame>
      <p:sp>
        <p:nvSpPr>
          <p:cNvPr id="8" name="텍스트 개체 틀 3">
            <a:extLst>
              <a:ext uri="{FF2B5EF4-FFF2-40B4-BE49-F238E27FC236}">
                <a16:creationId xmlns:a16="http://schemas.microsoft.com/office/drawing/2014/main" id="{5E7FA527-F41F-4936-94B2-F92218AB2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AE98900-8692-49D9-94F2-9460C50F89D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10" name="액자 48">
              <a:extLst>
                <a:ext uri="{FF2B5EF4-FFF2-40B4-BE49-F238E27FC236}">
                  <a16:creationId xmlns:a16="http://schemas.microsoft.com/office/drawing/2014/main" id="{4FD84485-C4D6-494C-94A0-ACC5AE2FBCBA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액자 48">
              <a:extLst>
                <a:ext uri="{FF2B5EF4-FFF2-40B4-BE49-F238E27FC236}">
                  <a16:creationId xmlns:a16="http://schemas.microsoft.com/office/drawing/2014/main" id="{57C4BFED-ADB6-42F7-8170-70DD447A3C0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0658326-4E8C-46F7-A317-8CC600DE1FF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13" name="액자 48">
              <a:extLst>
                <a:ext uri="{FF2B5EF4-FFF2-40B4-BE49-F238E27FC236}">
                  <a16:creationId xmlns:a16="http://schemas.microsoft.com/office/drawing/2014/main" id="{906A3787-45A3-43BE-8456-B01900B8139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액자 48">
              <a:extLst>
                <a:ext uri="{FF2B5EF4-FFF2-40B4-BE49-F238E27FC236}">
                  <a16:creationId xmlns:a16="http://schemas.microsoft.com/office/drawing/2014/main" id="{539AC170-457E-46D1-BA48-FC05DA85DE2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자유형 8">
            <a:extLst>
              <a:ext uri="{FF2B5EF4-FFF2-40B4-BE49-F238E27FC236}">
                <a16:creationId xmlns:a16="http://schemas.microsoft.com/office/drawing/2014/main" id="{E56E0B10-3FA7-4884-807D-FA3F0E9F32C5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1603C5D8-2670-40F3-A1DB-0E0E50973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5FB2709-5FC2-4B3E-837A-3E549DF7C215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sp>
        <p:nvSpPr>
          <p:cNvPr id="18" name="자유형 8">
            <a:extLst>
              <a:ext uri="{FF2B5EF4-FFF2-40B4-BE49-F238E27FC236}">
                <a16:creationId xmlns:a16="http://schemas.microsoft.com/office/drawing/2014/main" id="{93D0F916-690E-429F-9598-F2A311C6FC3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A2BF00BC-05FE-4BD4-8055-8F8233492F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9BC8413-57B1-4DF4-AD9A-6BE6FA4DF9B2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995551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3BDB0E4-4BE7-4988-B9E6-FF5697CF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8" y="365126"/>
            <a:ext cx="85437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9E3079-D6B1-4DC8-AB00-D1E365AEC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48" y="1825625"/>
            <a:ext cx="85437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6A9F0E-5258-48C1-8CF5-6740BEA17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147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A4A24E-581F-45B1-9EAB-945FF937015F}" type="datetimeFigureOut">
              <a:rPr lang="ko-KR" altLang="en-US" smtClean="0"/>
              <a:t>2024-12-19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3C2FFA-244E-42E0-803E-14E05B38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890" y="6356351"/>
            <a:ext cx="33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FDC794-9BD5-4810-B5BD-43E63584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646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609F53-59D5-47D6-B791-5D681FA539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84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55" r:id="rId2"/>
    <p:sldLayoutId id="2147483778" r:id="rId3"/>
    <p:sldLayoutId id="2147483779" r:id="rId4"/>
    <p:sldLayoutId id="2147483780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</p:sldLayoutIdLst>
  <p:transition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1D4CADF1-9C65-4EC6-BE80-6BC9C63A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3" y="1444759"/>
            <a:ext cx="5669567" cy="1843448"/>
          </a:xfrm>
        </p:spPr>
        <p:txBody>
          <a:bodyPr/>
          <a:lstStyle/>
          <a:p>
            <a:r>
              <a:rPr lang="en-US" altLang="ko-KR"/>
              <a:t>DRM</a:t>
            </a:r>
            <a:r>
              <a:rPr lang="ko-KR" altLang="en-US"/>
              <a:t> </a:t>
            </a:r>
            <a:br>
              <a:rPr lang="en-US" altLang="ko-KR"/>
            </a:br>
            <a:r>
              <a:rPr lang="ko-KR" altLang="en-US"/>
              <a:t>테스트 결과서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B9D8D8C9-7531-492F-A2CB-6E5CA241CA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b="1">
                <a:latin typeface="Arial" panose="020B0604020202020204" pitchFamily="34" charset="0"/>
              </a:rPr>
              <a:t>2023.06</a:t>
            </a:r>
          </a:p>
        </p:txBody>
      </p:sp>
    </p:spTree>
    <p:extLst>
      <p:ext uri="{BB962C8B-B14F-4D97-AF65-F5344CB8AC3E}">
        <p14:creationId xmlns:p14="http://schemas.microsoft.com/office/powerpoint/2010/main" val="192364806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097239218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DRM-007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err="1"/>
                        <a:t>AdobeReader </a:t>
                      </a:r>
                      <a:r>
                        <a:rPr lang="ko-KR" altLang="en-US" sz="1000"/>
                        <a:t>문서에 대한 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 동작 테스트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AdobeReader </a:t>
                      </a:r>
                      <a:r>
                        <a:rPr lang="ko-KR" altLang="en-US" sz="1000"/>
                        <a:t>문서에 대하여 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</a:t>
                      </a:r>
                      <a:r>
                        <a:rPr lang="en-US" altLang="ko-KR" sz="1000"/>
                        <a:t>, </a:t>
                      </a:r>
                      <a:r>
                        <a:rPr lang="ko-KR" altLang="en-US" sz="1000"/>
                        <a:t>편집 등 문서 동작 테스트 확인</a:t>
                      </a:r>
                      <a:endParaRPr lang="en-US" altLang="ko-KR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160" y="3985989"/>
            <a:ext cx="695111" cy="80522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C0E2837-D780-92D5-641C-7E7A2B7A1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361" y="3115838"/>
            <a:ext cx="3948714" cy="2527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71818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943546755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DRM-008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정책 수신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변경된 정책에 대해 정상적으로 수신되는지 확인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트레이 메뉴 </a:t>
                      </a:r>
                      <a:r>
                        <a:rPr lang="en-US" altLang="ko-KR" sz="1000"/>
                        <a:t>– </a:t>
                      </a:r>
                      <a:r>
                        <a:rPr lang="ko-KR" altLang="en-US" sz="1000"/>
                        <a:t>문서보안 아이콘에서 </a:t>
                      </a:r>
                      <a:r>
                        <a:rPr lang="en-US" altLang="ko-KR" sz="1000"/>
                        <a:t>[</a:t>
                      </a:r>
                      <a:r>
                        <a:rPr lang="ko-KR" altLang="en-US" sz="1000"/>
                        <a:t>정책 받아오기</a:t>
                      </a:r>
                      <a:r>
                        <a:rPr lang="en-US" altLang="ko-KR" sz="1000"/>
                        <a:t>]</a:t>
                      </a:r>
                      <a:r>
                        <a:rPr lang="ko-KR" altLang="en-US" sz="1000"/>
                        <a:t> 메뉴를 통해 변경된 정책이 수신되는지 확인</a:t>
                      </a:r>
                      <a:endParaRPr lang="en-US" altLang="ko-KR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6" name="그룹 5"/>
          <p:cNvGrpSpPr/>
          <p:nvPr/>
        </p:nvGrpSpPr>
        <p:grpSpPr>
          <a:xfrm>
            <a:off x="2148017" y="3348379"/>
            <a:ext cx="2187146" cy="1877780"/>
            <a:chOff x="2148017" y="3348379"/>
            <a:chExt cx="2187146" cy="187778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8017" y="3348379"/>
              <a:ext cx="2187146" cy="18777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직사각형 2"/>
            <p:cNvSpPr/>
            <p:nvPr/>
          </p:nvSpPr>
          <p:spPr>
            <a:xfrm>
              <a:off x="2842055" y="3789404"/>
              <a:ext cx="815546" cy="1647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027" y="3661122"/>
            <a:ext cx="2690942" cy="12522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50969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84742641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DRM-009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문서 권한 제어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보안문서에 설정된 권한과 같이 동작이 되는지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보안문서 생성 시 권한을 설정하여 설정된 권한대로 보안문서가 제어되는지 확인</a:t>
                      </a:r>
                      <a:r>
                        <a:rPr lang="en-US" altLang="ko-KR" sz="1000"/>
                        <a:t>.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EA75C161-8AE9-378F-8193-270089D17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29" y="3083806"/>
            <a:ext cx="1942605" cy="26658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173" y="3865733"/>
            <a:ext cx="2213919" cy="106293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941" y="3713083"/>
            <a:ext cx="2202849" cy="13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009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5544388"/>
              </p:ext>
            </p:extLst>
          </p:nvPr>
        </p:nvGraphicFramePr>
        <p:xfrm>
          <a:off x="285750" y="1162050"/>
          <a:ext cx="9360645" cy="537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DRM-010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기타 정책 제어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캡처 툴 제어 및 프린트 스크린 키 정책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캡처 툴 제어 정책에 따른 동작이 정상적으로 제어 되는지 확인</a:t>
                      </a:r>
                      <a:endParaRPr lang="en-US" altLang="ko-KR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50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BCE9693F-7538-0DDE-2242-9179A83A5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614" y="3089776"/>
            <a:ext cx="5041037" cy="26061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497347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800719040"/>
              </p:ext>
            </p:extLst>
          </p:nvPr>
        </p:nvGraphicFramePr>
        <p:xfrm>
          <a:off x="285750" y="1162050"/>
          <a:ext cx="9360645" cy="537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DRM-011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기타 정책 제어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보안문서에 대한 복사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붙여넣기 정책 제어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클립보드 제어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정책에 따른 클립보드 제어 동작 확인</a:t>
                      </a:r>
                      <a:r>
                        <a:rPr lang="en-US" altLang="ko-KR" sz="1000"/>
                        <a:t>.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50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08A3EE8F-59B9-D7C2-1648-7F4BF6C4A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872" y="3116078"/>
            <a:ext cx="3566256" cy="24205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368143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59472101"/>
              </p:ext>
            </p:extLst>
          </p:nvPr>
        </p:nvGraphicFramePr>
        <p:xfrm>
          <a:off x="285750" y="1162050"/>
          <a:ext cx="9360645" cy="537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DRM-012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삭제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제어판을 통한 삭제 권한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삭제 정책에 따른 삭제 가능 여부 확인</a:t>
                      </a:r>
                      <a:r>
                        <a:rPr lang="en-US" altLang="ko-KR" sz="1000"/>
                        <a:t>.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50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80F170E2-EBDF-B4CB-FB1A-B972581AF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14" y="3760431"/>
            <a:ext cx="3419475" cy="12192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17FF094-4996-21AA-FB67-B929BD5DB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167" y="3669943"/>
            <a:ext cx="36385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129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94438105"/>
              </p:ext>
            </p:extLst>
          </p:nvPr>
        </p:nvGraphicFramePr>
        <p:xfrm>
          <a:off x="285750" y="1162050"/>
          <a:ext cx="9360645" cy="537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DRM-013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로그인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일괄암호화 툴을 통한 신규 보안 문서 변환 처리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일괄암호화 툴을 통해 기존 암호화 문서인 경우 신규 보안문서로 변환 처리 여부 확인</a:t>
                      </a:r>
                      <a:endParaRPr lang="en-US" altLang="ko-KR" sz="1000" dirty="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50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변환 과정 중 오류로 인한 파일 손실을 최소화하기 위해 기존 문서는 </a:t>
                      </a:r>
                      <a:r>
                        <a:rPr kumimoji="0" lang="en-US" altLang="ko-KR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BAK</a:t>
                      </a: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로 저장</a:t>
                      </a:r>
                      <a:r>
                        <a:rPr kumimoji="0" lang="en-US" altLang="ko-KR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차후 정리</a:t>
                      </a:r>
                      <a:r>
                        <a:rPr kumimoji="0" lang="en-US" altLang="ko-KR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삭제</a:t>
                      </a:r>
                      <a:r>
                        <a:rPr kumimoji="0" lang="en-US" altLang="ko-KR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필요</a:t>
                      </a:r>
                      <a:endParaRPr kumimoji="0" lang="ko-KR" alt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DFA9491D-D33B-CCBB-7593-5B574EAC5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31" y="3284984"/>
            <a:ext cx="4176463" cy="233835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19540F7-C377-AF89-C771-BA71A805C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088" y="3068960"/>
            <a:ext cx="3303361" cy="25543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409713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PMS(DRM</a:t>
            </a:r>
            <a:r>
              <a:rPr lang="ko-KR" altLang="en-US"/>
              <a:t> </a:t>
            </a:r>
            <a:r>
              <a:rPr lang="en-US" altLang="ko-KR"/>
              <a:t>Console)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30977741"/>
              </p:ext>
            </p:extLst>
          </p:nvPr>
        </p:nvGraphicFramePr>
        <p:xfrm>
          <a:off x="285750" y="1162050"/>
          <a:ext cx="9360645" cy="537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PMS-001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관리자 콘솔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로그인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문서보안 관리자 콘솔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통한 접속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문서보안 관리자 콘솔 접속 테스트</a:t>
                      </a:r>
                      <a:endParaRPr lang="en-US" altLang="ko-KR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50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F7DC8D44-1270-82EB-4D7E-7FFB4686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40" y="3030806"/>
            <a:ext cx="1945507" cy="268634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B3F7B9F-9B62-4215-2A4C-85AD533FA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996" y="3030806"/>
            <a:ext cx="3751388" cy="27122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07093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/>
              <a:t>기능 별 테스트 </a:t>
            </a:r>
            <a:r>
              <a:rPr lang="en-US" altLang="ko-KR"/>
              <a:t>– PMS(DRM</a:t>
            </a:r>
            <a:r>
              <a:rPr lang="ko-KR" altLang="en-US"/>
              <a:t> </a:t>
            </a:r>
            <a:r>
              <a:rPr lang="en-US" altLang="ko-KR"/>
              <a:t>Console)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173133798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PMS-002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관리자 콘솔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정책 설정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변경하고자 하는 정책에 대해 설정 가능 여부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콘솔 내 정책 변경에 대한 동작 확인</a:t>
                      </a:r>
                      <a:endParaRPr lang="en-US" altLang="ko-KR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112" y="3259471"/>
            <a:ext cx="2624018" cy="217326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1" y="3115754"/>
            <a:ext cx="4261721" cy="25787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662307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AMS(</a:t>
            </a:r>
            <a:r>
              <a:rPr lang="ko-KR" altLang="en-US"/>
              <a:t>승인반출시스템</a:t>
            </a:r>
            <a:r>
              <a:rPr lang="en-US" altLang="ko-KR"/>
              <a:t>)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27307931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AMS-001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AMS(</a:t>
                      </a:r>
                      <a:r>
                        <a:rPr lang="ko-KR" altLang="en-US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승인반출시스템</a:t>
                      </a: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로그인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클라이언트와 연동되어 자동 로그인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 err="1"/>
                        <a:t>우클릭 메뉴 </a:t>
                      </a:r>
                      <a:r>
                        <a:rPr lang="en-US" altLang="ko-KR" sz="1000"/>
                        <a:t>/ </a:t>
                      </a:r>
                      <a:r>
                        <a:rPr lang="ko-KR" altLang="en-US" sz="1000"/>
                        <a:t>트레이 메뉴를 통한 승인반출시스템 접속 테스트</a:t>
                      </a:r>
                      <a:endParaRPr lang="en-US" altLang="ko-KR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71" y="3293517"/>
            <a:ext cx="2975044" cy="21738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149CF7A7-70F5-14E9-C065-A4731058E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025" y="2992404"/>
            <a:ext cx="3358304" cy="27666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1703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단위 테스트 항목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E171504-2374-F428-4DC9-D7F1392F6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507503"/>
              </p:ext>
            </p:extLst>
          </p:nvPr>
        </p:nvGraphicFramePr>
        <p:xfrm>
          <a:off x="272875" y="1103361"/>
          <a:ext cx="9360648" cy="4177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5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0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>
                          <a:solidFill>
                            <a:schemeClr val="bg1"/>
                          </a:solidFill>
                        </a:rPr>
                        <a:t>테스트</a:t>
                      </a:r>
                      <a:r>
                        <a:rPr lang="en-US" altLang="ko-KR" sz="1050">
                          <a:solidFill>
                            <a:schemeClr val="bg1"/>
                          </a:solidFill>
                        </a:rPr>
                        <a:t>ID</a:t>
                      </a:r>
                      <a:endParaRPr lang="ko-KR" altLang="en-US" sz="1050">
                        <a:solidFill>
                          <a:schemeClr val="bg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>
                          <a:solidFill>
                            <a:schemeClr val="bg1"/>
                          </a:solidFill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>
                          <a:solidFill>
                            <a:schemeClr val="bg1"/>
                          </a:solidFill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>
                          <a:solidFill>
                            <a:schemeClr val="bg1"/>
                          </a:solidFill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DRM-001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설치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문서보안 클라이언트 설치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DRM-002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Agent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로그인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문서보안 클라이언트 로그인 </a:t>
                      </a:r>
                      <a:r>
                        <a:rPr lang="en-US" altLang="ko-KR" sz="1000"/>
                        <a:t>/ </a:t>
                      </a:r>
                      <a:r>
                        <a:rPr lang="ko-KR" altLang="en-US" sz="1000"/>
                        <a:t>로그아웃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DRM-003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/>
                        <a:t>Agent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err="1"/>
                        <a:t>우클릭 동작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일반문서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보안문서에 대해 문서보안 우클릭 메뉴 기능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DRM-004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/>
                        <a:t>Agent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latinLnBrk="1"/>
                      <a:r>
                        <a:rPr lang="ko-KR" altLang="en-US" sz="1000"/>
                        <a:t>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MS Office </a:t>
                      </a:r>
                      <a:r>
                        <a:rPr lang="ko-KR" altLang="en-US" sz="1000"/>
                        <a:t>문서에 대한 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 동작 테스트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DRM-005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Agent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한글 문서에 대한 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 동작 테스트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DRM-006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Agent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메모장 문서에 대한 암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복호화 동작 테스트</a:t>
                      </a:r>
                      <a:endParaRPr lang="en-US" altLang="ko-KR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7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DRM-007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Agent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AdobeReader 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문서에 대한 암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복호화 동작 테스트 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158046"/>
                  </a:ext>
                </a:extLst>
              </a:tr>
              <a:tr h="2577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DRM-008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정책 수신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변경된 정책에 대해 정상적으로 수신되는지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263020"/>
                  </a:ext>
                </a:extLst>
              </a:tr>
              <a:tr h="257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DRM-009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문서 권한 제어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보안문서에 설정된 권한과 같이 동작이 되는지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713985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DRM-010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기타 정책 제어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캡처 툴 제어 및 프린트 스크린 키 정책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DRM-011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보안문서에 대한 복사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붙여넣기 정책 제어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클립보드 제어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102973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DRM-012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관리자 페이지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삭제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제어판을 통한 삭제 권한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DRM-013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latinLnBrk="1">
                        <a:buFontTx/>
                        <a:buChar char="-"/>
                      </a:pP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문서변환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일괄암호화 툴을 통한 신규 보안 문서 변환 처리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338244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PMS-001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Console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로그인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문서보안 관리자 콘솔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통한 접속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PMS-002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관리자 페이지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정책 설정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변경하고자 하는 정책에 대해 설정 가능 여부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AMS-001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AMS(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승인반출시스템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로그인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클라이언트와 연동되어 자동 로그인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569177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AMS-002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암호화 해제 요청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결재 신청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완료 처리가 정상적으로 이루어 지는지 확인 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01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0401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AMS(</a:t>
            </a:r>
            <a:r>
              <a:rPr lang="ko-KR" altLang="en-US"/>
              <a:t>승인반출시스템</a:t>
            </a:r>
            <a:r>
              <a:rPr lang="en-US" altLang="ko-KR"/>
              <a:t>)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948234903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AMS-002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AMS(</a:t>
                      </a:r>
                      <a:r>
                        <a:rPr lang="ko-KR" altLang="en-US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승인반출시스템</a:t>
                      </a: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암호화 해제 요청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결재 신청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완료 처리가 정상적으로 이루어 지는지 확인 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결재 신청을 통한 암호화 해제가 정상적으로 이루어 지는지 테스트</a:t>
                      </a:r>
                      <a:endParaRPr lang="en-US" altLang="ko-KR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6" y="3308814"/>
            <a:ext cx="2877831" cy="22097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67" y="3308814"/>
            <a:ext cx="3102954" cy="2209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69" y="3308814"/>
            <a:ext cx="2877830" cy="22097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20974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SPK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SPK-001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클라이언트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설치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</a:t>
                      </a:r>
                      <a:r>
                        <a:rPr lang="ko-KR" altLang="en-US" sz="1000"/>
                        <a:t> 클라이언트 설치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제공된 </a:t>
                      </a:r>
                      <a:r>
                        <a:rPr lang="ko-KR" altLang="en-US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</a:t>
                      </a:r>
                      <a:r>
                        <a:rPr lang="ko-KR" altLang="en-US" sz="1000"/>
                        <a:t>클라이언트 설치파일에 대해 정상 설치에 대한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60" y="3728497"/>
            <a:ext cx="1104900" cy="10572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533" y="3557048"/>
            <a:ext cx="6686550" cy="1400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647020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SPK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SPK-002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클라이언트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실행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</a:t>
                      </a:r>
                      <a:r>
                        <a:rPr lang="ko-KR" altLang="en-US" sz="1000"/>
                        <a:t> 클라이언트 실행</a:t>
                      </a:r>
                      <a:r>
                        <a:rPr lang="ko-KR" altLang="en-US" sz="1000" baseline="0"/>
                        <a:t> </a:t>
                      </a:r>
                      <a:r>
                        <a:rPr lang="ko-KR" altLang="en-US" sz="1000"/>
                        <a:t>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제공된 </a:t>
                      </a:r>
                      <a:r>
                        <a:rPr lang="ko-KR" altLang="en-US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</a:t>
                      </a:r>
                      <a:r>
                        <a:rPr lang="ko-KR" altLang="en-US" sz="1000"/>
                        <a:t>클라이언트 설치파일에 대해 정상 실행에 대한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508" y="3192675"/>
            <a:ext cx="3457391" cy="2416270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1516063" y="3972185"/>
            <a:ext cx="1276350" cy="857250"/>
            <a:chOff x="3359696" y="1588140"/>
            <a:chExt cx="1276350" cy="857250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9696" y="1588140"/>
              <a:ext cx="1276350" cy="857250"/>
            </a:xfrm>
            <a:prstGeom prst="rect">
              <a:avLst/>
            </a:prstGeom>
          </p:spPr>
        </p:pic>
        <p:sp>
          <p:nvSpPr>
            <p:cNvPr id="19" name="직사각형 18"/>
            <p:cNvSpPr/>
            <p:nvPr/>
          </p:nvSpPr>
          <p:spPr>
            <a:xfrm>
              <a:off x="3807920" y="2052750"/>
              <a:ext cx="360040" cy="351142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230225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SPK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SPK-003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err="1"/>
                        <a:t>우클릭 동작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트레이 아이콘 우클릭 메뉴 기능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제공된 개인정보 검색 클라이언트 트레이 아이콘 우클릭 메뉴 기능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1285801" y="3821987"/>
            <a:ext cx="2596111" cy="1085085"/>
            <a:chOff x="3192239" y="1275463"/>
            <a:chExt cx="2596111" cy="1085085"/>
          </a:xfrm>
        </p:grpSpPr>
        <p:grpSp>
          <p:nvGrpSpPr>
            <p:cNvPr id="8" name="그룹 7"/>
            <p:cNvGrpSpPr/>
            <p:nvPr/>
          </p:nvGrpSpPr>
          <p:grpSpPr>
            <a:xfrm>
              <a:off x="3192239" y="1503298"/>
              <a:ext cx="1276350" cy="857250"/>
              <a:chOff x="3359696" y="1588140"/>
              <a:chExt cx="1276350" cy="857250"/>
            </a:xfrm>
          </p:grpSpPr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59696" y="1588140"/>
                <a:ext cx="1276350" cy="857250"/>
              </a:xfrm>
              <a:prstGeom prst="rect">
                <a:avLst/>
              </a:prstGeom>
            </p:spPr>
          </p:pic>
          <p:sp>
            <p:nvSpPr>
              <p:cNvPr id="12" name="직사각형 11"/>
              <p:cNvSpPr/>
              <p:nvPr/>
            </p:nvSpPr>
            <p:spPr>
              <a:xfrm>
                <a:off x="3807920" y="2052750"/>
                <a:ext cx="360040" cy="351142"/>
              </a:xfrm>
              <a:prstGeom prst="rect">
                <a:avLst/>
              </a:prstGeom>
              <a:noFill/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rgbClr val="FFFFFF"/>
                    </a:solidFill>
                    <a:latin typeface="맑은 고딕" panose="020F0302020204030204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rgbClr val="FFFFFF"/>
                    </a:solidFill>
                    <a:latin typeface="맑은 고딕" panose="020F0302020204030204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rgbClr val="FFFFFF"/>
                    </a:solidFill>
                    <a:latin typeface="맑은 고딕" panose="020F0302020204030204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rgbClr val="FFFFFF"/>
                    </a:solidFill>
                    <a:latin typeface="맑은 고딕" panose="020F0302020204030204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rgbClr val="FFFFFF"/>
                    </a:solidFill>
                    <a:latin typeface="맑은 고딕" panose="020F0302020204030204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rgbClr val="FFFFFF"/>
                    </a:solidFill>
                    <a:latin typeface="맑은 고딕" panose="020F0302020204030204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rgbClr val="FFFFFF"/>
                    </a:solidFill>
                    <a:latin typeface="맑은 고딕" panose="020F0302020204030204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rgbClr val="FFFFFF"/>
                    </a:solidFill>
                    <a:latin typeface="맑은 고딕" panose="020F0302020204030204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rgbClr val="FFFFFF"/>
                    </a:solidFill>
                    <a:latin typeface="맑은 고딕" panose="020F0302020204030204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5275" y="1278157"/>
              <a:ext cx="1743075" cy="962025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4026998" y="1275463"/>
              <a:ext cx="1761352" cy="227835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508" y="3192675"/>
            <a:ext cx="3457391" cy="241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7617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SPK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SPK-004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검사 실행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실시간 감시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제공된 개인정보 검색 클라이언트 실시간 감시 기능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49" y="3368877"/>
            <a:ext cx="2934445" cy="204822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590" y="3368877"/>
            <a:ext cx="2934445" cy="204822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86" y="3368877"/>
            <a:ext cx="2930767" cy="20431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086929" y="4451230"/>
            <a:ext cx="724619" cy="1380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11477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SPK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SPK-005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검사 실행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전체 검사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제공된 개인정보 검색 클라이언트 전체 검사 기능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86" y="3368877"/>
            <a:ext cx="2930767" cy="20431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148" y="3368877"/>
            <a:ext cx="2914530" cy="20431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273" y="3368877"/>
            <a:ext cx="2923431" cy="20431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086929" y="3812876"/>
            <a:ext cx="724619" cy="5348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24942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SPK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SPK-006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검사 실행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전체 검사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제공된 개인정보 검색 클라이언트 전체 검사 기능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86" y="3368877"/>
            <a:ext cx="2930767" cy="20431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863307" y="3812874"/>
            <a:ext cx="724619" cy="5348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029" y="3370168"/>
            <a:ext cx="2930767" cy="205816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272" y="3372750"/>
            <a:ext cx="2930767" cy="205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375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SPK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SPK-007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검사 실행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전체 검사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제공된 개인정보 검색 클라이언트 예약 검사 기능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431525" y="3477234"/>
            <a:ext cx="2096719" cy="1471521"/>
            <a:chOff x="326906" y="2997941"/>
            <a:chExt cx="2930767" cy="2043100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906" y="2997941"/>
              <a:ext cx="2930767" cy="2043100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>
            <a:xfrm>
              <a:off x="2464607" y="3444613"/>
              <a:ext cx="724619" cy="5348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431" y="3488040"/>
            <a:ext cx="2096719" cy="147059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126" y="3488040"/>
            <a:ext cx="2092729" cy="146964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287" y="3486161"/>
            <a:ext cx="2101796" cy="147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0285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SPK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SPK-008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검사 실행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강제 검사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제공된 개인정보 검색 클라이언트 강제 검사 기능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47" y="3295443"/>
            <a:ext cx="2982966" cy="209219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264" y="3299185"/>
            <a:ext cx="2975480" cy="208845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595" y="3295443"/>
            <a:ext cx="2975480" cy="207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0390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SPK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SPK-009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보안 설정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검사 패턴 설정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</a:t>
                      </a:r>
                      <a:r>
                        <a:rPr lang="en-US" altLang="ko-KR" sz="1000" baseline="0"/>
                        <a:t> </a:t>
                      </a:r>
                      <a:r>
                        <a:rPr lang="ko-KR" altLang="en-US" sz="1000" baseline="0"/>
                        <a:t>제공된 </a:t>
                      </a:r>
                      <a:r>
                        <a:rPr lang="ko-KR" altLang="en-US" sz="1000"/>
                        <a:t>개인정보 검색 클라이언트 검사 패턴 설정 </a:t>
                      </a:r>
                      <a:r>
                        <a:rPr lang="ko-KR" altLang="en-US" sz="1000" baseline="0"/>
                        <a:t>동작 확인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637" y="3117910"/>
            <a:ext cx="3677999" cy="257829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00" y="3117910"/>
            <a:ext cx="3565225" cy="132810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99" y="4469585"/>
            <a:ext cx="3565225" cy="12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787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단위 테스트 항목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E171504-2374-F428-4DC9-D7F1392F6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26810"/>
              </p:ext>
            </p:extLst>
          </p:nvPr>
        </p:nvGraphicFramePr>
        <p:xfrm>
          <a:off x="272875" y="1103361"/>
          <a:ext cx="9360648" cy="2633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5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0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dirty="0">
                          <a:solidFill>
                            <a:schemeClr val="bg1"/>
                          </a:solidFill>
                        </a:rPr>
                        <a:t>테스트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</a:rPr>
                        <a:t>ID</a:t>
                      </a:r>
                      <a:endParaRPr lang="ko-KR" alt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>
                          <a:solidFill>
                            <a:schemeClr val="bg1"/>
                          </a:solidFill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>
                          <a:solidFill>
                            <a:schemeClr val="bg1"/>
                          </a:solidFill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>
                          <a:solidFill>
                            <a:schemeClr val="bg1"/>
                          </a:solidFill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SPK-001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latinLnBrk="1"/>
                      <a:r>
                        <a:rPr lang="en-US" altLang="ko-KR" sz="10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Safe.PrivacyKeeper</a:t>
                      </a:r>
                      <a:r>
                        <a:rPr lang="en-US" altLang="ko-KR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</a:t>
                      </a:r>
                      <a:r>
                        <a:rPr lang="en-US" altLang="ko-KR" sz="1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Client</a:t>
                      </a:r>
                      <a:endParaRPr lang="ko-KR" altLang="en-US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설치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설치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/>
                        <a:t>SPK-002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Agent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실행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실행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/>
                        <a:t>SPK-003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/>
                        <a:t>Agent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err="1"/>
                        <a:t>우클릭 동작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트레이 아이콘 </a:t>
                      </a:r>
                      <a:r>
                        <a:rPr lang="ko-KR" altLang="en-US" sz="1000" err="1"/>
                        <a:t>우클릭 메뉴 기능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SPK-004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/>
                        <a:t>Agent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latinLnBrk="1"/>
                      <a:r>
                        <a:rPr lang="ko-KR" altLang="en-US" sz="1000"/>
                        <a:t>검사 실행</a:t>
                      </a:r>
                    </a:p>
                    <a:p>
                      <a:pPr latinLnBrk="1"/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실시간 검사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SPK-005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Agent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전체 검사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/>
                        <a:t>SPK-006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Agent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개인정보 </a:t>
                      </a:r>
                      <a:r>
                        <a:rPr lang="ko-KR" altLang="en-US" sz="1000"/>
                        <a:t>검색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클라이언트 선택 폴더 검사 동작 확인</a:t>
                      </a:r>
                      <a:endParaRPr lang="en-US" altLang="ko-KR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7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SPK-007</a:t>
                      </a:r>
                      <a:endParaRPr lang="en-US" altLang="ko-KR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Agent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개인정보 </a:t>
                      </a:r>
                      <a:r>
                        <a:rPr lang="ko-KR" altLang="en-US" sz="1000"/>
                        <a:t>검색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클라이언트 예약 검사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158046"/>
                  </a:ext>
                </a:extLst>
              </a:tr>
              <a:tr h="2577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SPK-008</a:t>
                      </a:r>
                      <a:endParaRPr lang="en-US" altLang="ko-KR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개인정보 </a:t>
                      </a:r>
                      <a:r>
                        <a:rPr lang="ko-KR" altLang="en-US" sz="1000"/>
                        <a:t>검색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클라이언트 강제 검사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263020"/>
                  </a:ext>
                </a:extLst>
              </a:tr>
              <a:tr h="257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/>
                        <a:t>SPK-009</a:t>
                      </a:r>
                      <a:endParaRPr lang="en-US" altLang="ko-KR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패턴 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검색 클라이언트 검사 패턴 설정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713985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SPK-010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제외 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검사 제외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0980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SPK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SPK-010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제외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검사 제외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제공된 개인정보 검색 클라이언트 검사 제외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733" y="3363361"/>
            <a:ext cx="2930767" cy="204455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586" y="3356554"/>
            <a:ext cx="2936019" cy="205816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06" y="3370168"/>
            <a:ext cx="2930767" cy="20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3846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2701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34169263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DRM-001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설치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문서보안 클라이언트 설치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제공된 문서보안 클라이언트 설치파일에 대해 정상 설치에 대한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9C2EE84A-46F3-6529-B981-CE521FA0A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335" y="3225981"/>
            <a:ext cx="3870572" cy="23705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67ED026-A2D7-0F66-4D6C-A874F7899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11" y="3225981"/>
            <a:ext cx="3904055" cy="23705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71263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106908427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DRM-002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로그인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문서보안 클라이언트 로그인 </a:t>
                      </a:r>
                      <a:r>
                        <a:rPr lang="en-US" altLang="ko-KR" sz="1000"/>
                        <a:t>/ </a:t>
                      </a:r>
                      <a:r>
                        <a:rPr lang="ko-KR" altLang="en-US" sz="1000"/>
                        <a:t>로그아웃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문서보안 로그인 </a:t>
                      </a:r>
                      <a:r>
                        <a:rPr lang="en-US" altLang="ko-KR" sz="1000"/>
                        <a:t>/ </a:t>
                      </a:r>
                      <a:r>
                        <a:rPr lang="ko-KR" altLang="en-US" sz="1000"/>
                        <a:t>로그아웃 실행 확인</a:t>
                      </a:r>
                      <a:r>
                        <a:rPr lang="en-US" altLang="ko-KR" sz="1000"/>
                        <a:t>.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E6F680C5-F19F-30A3-DFBF-D60D2DB38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24" y="3424617"/>
            <a:ext cx="2654010" cy="172819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A6E46273-A93F-5A10-3CDF-D52B9D0DFD3C}"/>
              </a:ext>
            </a:extLst>
          </p:cNvPr>
          <p:cNvGrpSpPr/>
          <p:nvPr/>
        </p:nvGrpSpPr>
        <p:grpSpPr>
          <a:xfrm>
            <a:off x="5169024" y="3397469"/>
            <a:ext cx="2187146" cy="1877780"/>
            <a:chOff x="2148017" y="3348379"/>
            <a:chExt cx="2187146" cy="1877780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1DF666F7-D183-2169-28F3-63A9BF2A3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8017" y="3348379"/>
              <a:ext cx="2187146" cy="18777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19CCA40-48B8-71AB-0855-7C859C8CC2B9}"/>
                </a:ext>
              </a:extLst>
            </p:cNvPr>
            <p:cNvSpPr/>
            <p:nvPr/>
          </p:nvSpPr>
          <p:spPr>
            <a:xfrm>
              <a:off x="2809555" y="4455647"/>
              <a:ext cx="815546" cy="1647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663919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893460453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DRM-003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err="1"/>
                        <a:t>우클릭 동작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일반문서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보안문서에 대해 문서보안 우클릭 메뉴 기능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일반문서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보안문서에 대해 우클릭 메뉴 기능 동작 확인</a:t>
                      </a:r>
                      <a:r>
                        <a:rPr lang="en-US" altLang="ko-KR" sz="1000"/>
                        <a:t>.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917" y="3686097"/>
            <a:ext cx="2347910" cy="131642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8" y="3582387"/>
            <a:ext cx="2156655" cy="1518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741" y="3582387"/>
            <a:ext cx="1824308" cy="15233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695" y="3686097"/>
            <a:ext cx="2110251" cy="13164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224526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24989940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DRM-004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MS Office </a:t>
                      </a:r>
                      <a:r>
                        <a:rPr lang="ko-KR" altLang="en-US" sz="1000"/>
                        <a:t>문서에 대한 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 동작 테스트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MS Office </a:t>
                      </a:r>
                      <a:r>
                        <a:rPr lang="ko-KR" altLang="en-US" sz="1000"/>
                        <a:t>문서에 대하여 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</a:t>
                      </a:r>
                      <a:r>
                        <a:rPr lang="en-US" altLang="ko-KR" sz="1000"/>
                        <a:t>, </a:t>
                      </a:r>
                      <a:r>
                        <a:rPr lang="ko-KR" altLang="en-US" sz="1000"/>
                        <a:t>편집 등 문서 동작 테스트 확인</a:t>
                      </a:r>
                      <a:endParaRPr lang="en-US" altLang="ko-KR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03" y="3973986"/>
            <a:ext cx="2011835" cy="777580"/>
          </a:xfrm>
          <a:prstGeom prst="rect">
            <a:avLst/>
          </a:prstGeom>
          <a:ln>
            <a:noFill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CBE0D82-84C6-44CD-8D17-54C28C209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201" y="3133819"/>
            <a:ext cx="2722699" cy="248223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DF43E48-E937-9A80-2945-EC64E3F3C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118" y="3133819"/>
            <a:ext cx="2714579" cy="248223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79C92EB-2DFD-3199-5268-802FE113F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191" y="3133819"/>
            <a:ext cx="2728421" cy="247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3160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595211310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DRM-005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한글</a:t>
                      </a:r>
                      <a:r>
                        <a:rPr lang="en-US" altLang="ko-KR" sz="1000"/>
                        <a:t> </a:t>
                      </a:r>
                      <a:r>
                        <a:rPr lang="ko-KR" altLang="en-US" sz="1000"/>
                        <a:t>문서에 대한 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 동작 테스트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한글</a:t>
                      </a:r>
                      <a:r>
                        <a:rPr lang="en-US" altLang="ko-KR" sz="1000"/>
                        <a:t> </a:t>
                      </a:r>
                      <a:r>
                        <a:rPr lang="ko-KR" altLang="en-US" sz="1000"/>
                        <a:t>문서에 대하여 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</a:t>
                      </a:r>
                      <a:r>
                        <a:rPr lang="en-US" altLang="ko-KR" sz="1000"/>
                        <a:t>, </a:t>
                      </a:r>
                      <a:r>
                        <a:rPr lang="ko-KR" altLang="en-US" sz="1000"/>
                        <a:t>편집 등 문서 동작 테스트 확인</a:t>
                      </a:r>
                      <a:endParaRPr lang="en-US" altLang="ko-KR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03" y="3995008"/>
            <a:ext cx="705104" cy="82378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86505AC-1671-DADF-4A32-9D6572545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116" y="3117850"/>
            <a:ext cx="4419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187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972028413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DRM-006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메모장</a:t>
                      </a:r>
                      <a:r>
                        <a:rPr lang="en-US" altLang="ko-KR" sz="1000"/>
                        <a:t> </a:t>
                      </a:r>
                      <a:r>
                        <a:rPr lang="ko-KR" altLang="en-US" sz="1000"/>
                        <a:t>문서에 대한 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 동작 테스트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메모장</a:t>
                      </a:r>
                      <a:r>
                        <a:rPr lang="en-US" altLang="ko-KR" sz="1000"/>
                        <a:t> </a:t>
                      </a:r>
                      <a:r>
                        <a:rPr lang="ko-KR" altLang="en-US" sz="1000"/>
                        <a:t>문서에 대하여 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</a:t>
                      </a:r>
                      <a:r>
                        <a:rPr lang="en-US" altLang="ko-KR" sz="1000"/>
                        <a:t>, </a:t>
                      </a:r>
                      <a:r>
                        <a:rPr lang="ko-KR" altLang="en-US" sz="1000"/>
                        <a:t>편집 등 문서 동작 테스트 확인</a:t>
                      </a:r>
                      <a:endParaRPr lang="en-US" altLang="ko-KR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888" y="3986560"/>
            <a:ext cx="676936" cy="81944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0D087D8-EADA-79A3-F91B-E1A783952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621" y="3104455"/>
            <a:ext cx="4897977" cy="25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830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8964"/>
  <p:tag name="AS_OS" val="Microsoft Windows NT 6.2.9200.0"/>
  <p:tag name="AS_RELEASE_DATE" val="2021.08.14"/>
  <p:tag name="AS_TITLE" val="Aspose.Slides for .NET 2.0"/>
  <p:tag name="AS_VERSION" val="21.8"/>
</p:tagLst>
</file>

<file path=ppt/theme/theme1.xml><?xml version="1.0" encoding="utf-8"?>
<a:theme xmlns:a="http://schemas.openxmlformats.org/drawingml/2006/main" name="1_테마1">
  <a:themeElements>
    <a:clrScheme name="2020소프트캠프">
      <a:dk1>
        <a:sysClr val="windowText" lastClr="000000"/>
      </a:dk1>
      <a:lt1>
        <a:sysClr val="window" lastClr="FFFFFF"/>
      </a:lt1>
      <a:dk2>
        <a:srgbClr val="6A50D8"/>
      </a:dk2>
      <a:lt2>
        <a:srgbClr val="E7E6E6"/>
      </a:lt2>
      <a:accent1>
        <a:srgbClr val="0575F3"/>
      </a:accent1>
      <a:accent2>
        <a:srgbClr val="22A6BE"/>
      </a:accent2>
      <a:accent3>
        <a:srgbClr val="818397"/>
      </a:accent3>
      <a:accent4>
        <a:srgbClr val="081B63"/>
      </a:accent4>
      <a:accent5>
        <a:srgbClr val="EB4E3D"/>
      </a:accent5>
      <a:accent6>
        <a:srgbClr val="F7B909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맑은 고딕" panose="020F0302020204030204"/>
        <a:cs typeface="Arial" panose="020B0604020202020204" pitchFamily="34" charset="0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302020204030204"/>
        <a:ea typeface="맑은 고딕" panose="020F0302020204030204"/>
        <a:cs typeface="Arial" panose="020B0604020202020204" pitchFamily="34" charset="0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spc="-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프레젠테이션1" id="{8A1D5680-99EA-42B3-B7EA-740F02526A28}" vid="{75E47997-69DA-402F-89B3-4A8E46AE4B7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맑은 고딕" panose="020F0302020204030204"/>
        <a:cs typeface="Arial" panose="020B0604020202020204" pitchFamily="34" charset="0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302020204030204"/>
        <a:ea typeface="맑은 고딕" panose="020F0302020204030204"/>
        <a:cs typeface="Arial" panose="020B0604020202020204" pitchFamily="34" charset="0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b300__xc0c1__xc81c__xd488_ xmlns="6a144222-1db6-4029-b668-2ccd3b2b32ec" xsi:nil="true"/>
    <_xad6c__xbd84_ xmlns="6a144222-1db6-4029-b668-2ccd3b2b32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1F3DEB3AA29E947A2C14828A04BC825" ma:contentTypeVersion="6" ma:contentTypeDescription="새 문서를 만듭니다." ma:contentTypeScope="" ma:versionID="6fffc718538db83e3aed79f687df7d23">
  <xsd:schema xmlns:xsd="http://www.w3.org/2001/XMLSchema" xmlns:xs="http://www.w3.org/2001/XMLSchema" xmlns:p="http://schemas.microsoft.com/office/2006/metadata/properties" xmlns:ns2="6a144222-1db6-4029-b668-2ccd3b2b32ec" targetNamespace="http://schemas.microsoft.com/office/2006/metadata/properties" ma:root="true" ma:fieldsID="7c28e3c7cdad904afd490d616e4f78f7" ns2:_="">
    <xsd:import namespace="6a144222-1db6-4029-b668-2ccd3b2b32ec"/>
    <xsd:element name="properties">
      <xsd:complexType>
        <xsd:sequence>
          <xsd:element name="documentManagement">
            <xsd:complexType>
              <xsd:all>
                <xsd:element ref="ns2:_xad6c__xbd84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_xb300__xc0c1__xc81c__xd488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44222-1db6-4029-b668-2ccd3b2b32ec" elementFormDefault="qualified">
    <xsd:import namespace="http://schemas.microsoft.com/office/2006/documentManagement/types"/>
    <xsd:import namespace="http://schemas.microsoft.com/office/infopath/2007/PartnerControls"/>
    <xsd:element name="_xad6c__xbd84_" ma:index="8" nillable="true" ma:displayName="구분" ma:format="Dropdown" ma:internalName="_xad6c__xbd84_">
      <xsd:simpleType>
        <xsd:restriction base="dms:Choice">
          <xsd:enumeration value="공통"/>
          <xsd:enumeration value="구축"/>
          <xsd:enumeration value="유지보수"/>
          <xsd:enumeration value="영업"/>
          <xsd:enumeration value="기타"/>
          <xsd:enumeration value="선택 항목 6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b300__xc0c1__xc81c__xd488_" ma:index="12" nillable="true" ma:displayName="제품" ma:format="Dropdown" ma:internalName="_xb300__xc0c1__xc81c__xd488_">
      <xsd:simpleType>
        <xsd:union memberTypes="dms:Text">
          <xsd:simpleType>
            <xsd:restriction base="dms:Choice">
              <xsd:enumeration value="공통"/>
              <xsd:enumeration value="SCI 서버"/>
              <xsd:enumeration value="Document Security"/>
              <xsd:enumeration value="S-Work"/>
              <xsd:enumeration value="승인반출시스템"/>
              <xsd:enumeration value="링커 제품군"/>
              <xsd:enumeration value="DS for Mobile/MAC"/>
              <xsd:enumeration value="Domain Linker"/>
              <xsd:enumeration value="웹 보안"/>
              <xsd:enumeration value="GateXcanner"/>
              <xsd:enumeration value="SHIELDRM"/>
              <xsd:enumeration value="SHIELDrive"/>
              <xsd:enumeration value="SHIELDEX Remote Beowser"/>
              <xsd:enumeration value="SHIELDGate"/>
              <xsd:enumeration value="CypherDocsFlow"/>
              <xsd:enumeration value="SHIELDEX File"/>
              <xsd:enumeration value="Ex-Right"/>
              <xsd:enumeration value="SHIELDWork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216397-C957-425E-B81F-9B3151EFA045}">
  <ds:schemaRefs>
    <ds:schemaRef ds:uri="http://schemas.microsoft.com/office/2006/metadata/properties"/>
    <ds:schemaRef ds:uri="http://schemas.microsoft.com/office/infopath/2007/PartnerControls"/>
    <ds:schemaRef ds:uri="6a144222-1db6-4029-b668-2ccd3b2b32ec"/>
  </ds:schemaRefs>
</ds:datastoreItem>
</file>

<file path=customXml/itemProps2.xml><?xml version="1.0" encoding="utf-8"?>
<ds:datastoreItem xmlns:ds="http://schemas.openxmlformats.org/officeDocument/2006/customXml" ds:itemID="{20C2F2BC-B86E-4D75-A025-3070B87572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C69EDF-8DD7-4351-B4DD-F6F9F6266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44222-1db6-4029-b668-2ccd3b2b32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1785</Words>
  <Application>Microsoft Office PowerPoint</Application>
  <PresentationFormat>A4 용지(210x297mm)</PresentationFormat>
  <Paragraphs>526</Paragraphs>
  <Slides>31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1_테마1</vt:lpstr>
      <vt:lpstr>DRM  테스트 결과서</vt:lpstr>
      <vt:lpstr>단위 테스트 항목</vt:lpstr>
      <vt:lpstr>단위 테스트 항목</vt:lpstr>
      <vt:lpstr>기능 별 테스트 – DRM  </vt:lpstr>
      <vt:lpstr>기능 별 테스트 – DRM  </vt:lpstr>
      <vt:lpstr>기능 별 테스트 – DRM  </vt:lpstr>
      <vt:lpstr>기능 별 테스트 – DRM  </vt:lpstr>
      <vt:lpstr>기능 별 테스트 – DRM  </vt:lpstr>
      <vt:lpstr>기능 별 테스트 – DRM  </vt:lpstr>
      <vt:lpstr>기능 별 테스트 – DRM  </vt:lpstr>
      <vt:lpstr>기능 별 테스트 – DRM  </vt:lpstr>
      <vt:lpstr>기능 별 테스트 – DRM  </vt:lpstr>
      <vt:lpstr>기능 별 테스트 – DRM  </vt:lpstr>
      <vt:lpstr>기능 별 테스트 – DRM  </vt:lpstr>
      <vt:lpstr>기능 별 테스트 – DRM  </vt:lpstr>
      <vt:lpstr>기능 별 테스트 – DRM  </vt:lpstr>
      <vt:lpstr>기능 별 테스트 – PMS(DRM Console)  </vt:lpstr>
      <vt:lpstr>기능 별 테스트 – PMS(DRM Console) </vt:lpstr>
      <vt:lpstr>기능 별 테스트 – AMS(승인반출시스템) </vt:lpstr>
      <vt:lpstr>기능 별 테스트 – AMS(승인반출시스템) </vt:lpstr>
      <vt:lpstr>기능 별 테스트 – SPK  </vt:lpstr>
      <vt:lpstr>기능 별 테스트 – SPK  </vt:lpstr>
      <vt:lpstr>기능 별 테스트 – SPK  </vt:lpstr>
      <vt:lpstr>기능 별 테스트 – SPK  </vt:lpstr>
      <vt:lpstr>기능 별 테스트 – SPK  </vt:lpstr>
      <vt:lpstr>기능 별 테스트 – SPK  </vt:lpstr>
      <vt:lpstr>기능 별 테스트 – SPK  </vt:lpstr>
      <vt:lpstr>기능 별 테스트 – SPK  </vt:lpstr>
      <vt:lpstr>기능 별 테스트 – SPK  </vt:lpstr>
      <vt:lpstr>기능 별 테스트 – SPK  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DRM  테스트 결과서</dc:title>
  <dc:creator>koreg</dc:creator>
  <cp:lastModifiedBy>최 용관</cp:lastModifiedBy>
  <cp:revision>7</cp:revision>
  <cp:lastPrinted>2023-05-23T09:28:49Z</cp:lastPrinted>
  <dcterms:created xsi:type="dcterms:W3CDTF">2023-05-23T00:28:49Z</dcterms:created>
  <dcterms:modified xsi:type="dcterms:W3CDTF">2024-12-20T05:22:25Z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0x010100E1F3DEB3AA29E947A2C14828A04BC825</vt:lpwstr>
  </property>
</Properties>
</file>